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13"/>
  </p:notesMasterIdLst>
  <p:sldIdLst>
    <p:sldId id="347" r:id="rId4"/>
    <p:sldId id="351" r:id="rId5"/>
    <p:sldId id="349" r:id="rId6"/>
    <p:sldId id="263" r:id="rId7"/>
    <p:sldId id="286" r:id="rId8"/>
    <p:sldId id="348" r:id="rId9"/>
    <p:sldId id="350" r:id="rId10"/>
    <p:sldId id="352" r:id="rId11"/>
    <p:sldId id="35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81" d="100"/>
          <a:sy n="81" d="100"/>
        </p:scale>
        <p:origin x="12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 подготовленных слушателей</a:t>
            </a:r>
            <a:endParaRPr lang="ru-RU" dirty="0"/>
          </a:p>
        </c:rich>
      </c:tx>
      <c:layout>
        <c:manualLayout>
          <c:xMode val="edge"/>
          <c:yMode val="edge"/>
          <c:x val="0.17518225065616799"/>
          <c:y val="3.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Повышение квалификации</c:v>
                </c:pt>
                <c:pt idx="1">
                  <c:v>Профессиональная подготовка</c:v>
                </c:pt>
                <c:pt idx="2">
                  <c:v>Переподготовка</c:v>
                </c:pt>
                <c:pt idx="3">
                  <c:v>Семинары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355</c:v>
                </c:pt>
                <c:pt idx="1">
                  <c:v>152</c:v>
                </c:pt>
                <c:pt idx="2">
                  <c:v>25</c:v>
                </c:pt>
                <c:pt idx="3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Повышение квалификации</c:v>
                </c:pt>
                <c:pt idx="1">
                  <c:v>Профессиональная подготовка</c:v>
                </c:pt>
                <c:pt idx="2">
                  <c:v>Переподготовка</c:v>
                </c:pt>
                <c:pt idx="3">
                  <c:v>Семинары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460</c:v>
                </c:pt>
                <c:pt idx="1">
                  <c:v>217</c:v>
                </c:pt>
                <c:pt idx="2">
                  <c:v>49</c:v>
                </c:pt>
                <c:pt idx="3">
                  <c:v>114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Повышение квалификации</c:v>
                </c:pt>
                <c:pt idx="1">
                  <c:v>Профессиональная подготовка</c:v>
                </c:pt>
                <c:pt idx="2">
                  <c:v>Переподготовка</c:v>
                </c:pt>
                <c:pt idx="3">
                  <c:v>Семинары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1321</c:v>
                </c:pt>
                <c:pt idx="1">
                  <c:v>1112</c:v>
                </c:pt>
                <c:pt idx="2">
                  <c:v>117</c:v>
                </c:pt>
                <c:pt idx="3">
                  <c:v>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954864"/>
        <c:axId val="397955256"/>
      </c:barChart>
      <c:catAx>
        <c:axId val="39795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7955256"/>
        <c:crosses val="autoZero"/>
        <c:auto val="1"/>
        <c:lblAlgn val="ctr"/>
        <c:lblOffset val="100"/>
        <c:noMultiLvlLbl val="0"/>
      </c:catAx>
      <c:valAx>
        <c:axId val="39795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795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8FB7F-DB49-4100-8C98-C8727986DF3B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6BC8A65-2445-498F-A8A5-F929C74D4DA6}">
      <dgm:prSet custT="1"/>
      <dgm:spPr/>
      <dgm:t>
        <a:bodyPr/>
        <a:lstStyle/>
        <a:p>
          <a:pPr rtl="0"/>
          <a:r>
            <a:rPr lang="ru-RU" sz="1800" dirty="0" smtClean="0"/>
            <a:t>Профессиональная подготовка </a:t>
          </a:r>
          <a:endParaRPr lang="ru-RU" sz="1800" dirty="0"/>
        </a:p>
      </dgm:t>
    </dgm:pt>
    <dgm:pt modelId="{2F8F7B63-BEFC-405D-A322-4DC5EF3916B6}" type="parTrans" cxnId="{A67CD866-3B53-489B-85CA-D3CDE7D53350}">
      <dgm:prSet/>
      <dgm:spPr/>
      <dgm:t>
        <a:bodyPr/>
        <a:lstStyle/>
        <a:p>
          <a:endParaRPr lang="ru-RU" sz="1400"/>
        </a:p>
      </dgm:t>
    </dgm:pt>
    <dgm:pt modelId="{0EB1E7B9-9268-400F-A36A-3E4429C7888F}" type="sibTrans" cxnId="{A67CD866-3B53-489B-85CA-D3CDE7D53350}">
      <dgm:prSet/>
      <dgm:spPr/>
      <dgm:t>
        <a:bodyPr/>
        <a:lstStyle/>
        <a:p>
          <a:endParaRPr lang="ru-RU" sz="1400"/>
        </a:p>
      </dgm:t>
    </dgm:pt>
    <dgm:pt modelId="{BCE38932-1690-4F74-A2BD-4CCE1603D277}">
      <dgm:prSet custT="1"/>
      <dgm:spPr/>
      <dgm:t>
        <a:bodyPr/>
        <a:lstStyle/>
        <a:p>
          <a:pPr rtl="0"/>
          <a:r>
            <a:rPr lang="ru-RU" sz="1800" dirty="0" smtClean="0"/>
            <a:t>Повышение квалификации</a:t>
          </a:r>
        </a:p>
      </dgm:t>
    </dgm:pt>
    <dgm:pt modelId="{42217FC8-5602-4467-B416-CBD41342564D}" type="parTrans" cxnId="{151A87D8-608E-4C6D-B168-7D9B191EBE73}">
      <dgm:prSet/>
      <dgm:spPr/>
      <dgm:t>
        <a:bodyPr/>
        <a:lstStyle/>
        <a:p>
          <a:endParaRPr lang="ru-RU" sz="1400"/>
        </a:p>
      </dgm:t>
    </dgm:pt>
    <dgm:pt modelId="{F3E37C31-AED7-4DD7-BCE2-A18C1EF50D57}" type="sibTrans" cxnId="{151A87D8-608E-4C6D-B168-7D9B191EBE73}">
      <dgm:prSet/>
      <dgm:spPr/>
      <dgm:t>
        <a:bodyPr/>
        <a:lstStyle/>
        <a:p>
          <a:endParaRPr lang="ru-RU" sz="1400"/>
        </a:p>
      </dgm:t>
    </dgm:pt>
    <dgm:pt modelId="{4987E433-C859-42CF-8C02-052CF871A9B7}">
      <dgm:prSet custT="1"/>
      <dgm:spPr/>
      <dgm:t>
        <a:bodyPr/>
        <a:lstStyle/>
        <a:p>
          <a:pPr rtl="0"/>
          <a:r>
            <a:rPr lang="ru-RU" sz="1800" dirty="0" smtClean="0"/>
            <a:t>Переподготовка</a:t>
          </a:r>
          <a:endParaRPr lang="ru-RU" sz="1800" dirty="0"/>
        </a:p>
      </dgm:t>
    </dgm:pt>
    <dgm:pt modelId="{C7C49088-644E-4BDB-A352-8481F52B306C}" type="parTrans" cxnId="{0475B0BE-C149-4AF0-BE9C-2E8E80481927}">
      <dgm:prSet/>
      <dgm:spPr/>
      <dgm:t>
        <a:bodyPr/>
        <a:lstStyle/>
        <a:p>
          <a:endParaRPr lang="ru-RU" sz="1400"/>
        </a:p>
      </dgm:t>
    </dgm:pt>
    <dgm:pt modelId="{B6D1042B-4B04-4680-969E-BE81A150C50D}" type="sibTrans" cxnId="{0475B0BE-C149-4AF0-BE9C-2E8E80481927}">
      <dgm:prSet/>
      <dgm:spPr/>
      <dgm:t>
        <a:bodyPr/>
        <a:lstStyle/>
        <a:p>
          <a:endParaRPr lang="ru-RU" sz="1400"/>
        </a:p>
      </dgm:t>
    </dgm:pt>
    <dgm:pt modelId="{E4A9E89D-B857-4A5E-A9FA-20C643C7CD4C}">
      <dgm:prSet custT="1"/>
      <dgm:spPr/>
      <dgm:t>
        <a:bodyPr/>
        <a:lstStyle/>
        <a:p>
          <a:r>
            <a:rPr lang="ru-RU" sz="1800" dirty="0" smtClean="0"/>
            <a:t>Семинары</a:t>
          </a:r>
          <a:endParaRPr lang="ru-RU" sz="1800" dirty="0"/>
        </a:p>
      </dgm:t>
    </dgm:pt>
    <dgm:pt modelId="{829E140F-7DDA-425F-AFB7-919A97AE03F0}" type="parTrans" cxnId="{CAF17C29-218E-4E85-A81A-D6F7EF3EED42}">
      <dgm:prSet/>
      <dgm:spPr/>
      <dgm:t>
        <a:bodyPr/>
        <a:lstStyle/>
        <a:p>
          <a:endParaRPr lang="ru-RU"/>
        </a:p>
      </dgm:t>
    </dgm:pt>
    <dgm:pt modelId="{C5B8B9FE-BF53-412E-9946-CEABB66029DB}" type="sibTrans" cxnId="{CAF17C29-218E-4E85-A81A-D6F7EF3EED42}">
      <dgm:prSet/>
      <dgm:spPr/>
      <dgm:t>
        <a:bodyPr/>
        <a:lstStyle/>
        <a:p>
          <a:endParaRPr lang="ru-RU"/>
        </a:p>
      </dgm:t>
    </dgm:pt>
    <dgm:pt modelId="{2BA5CAB1-478A-4D1D-B8D5-A15C2525E613}" type="pres">
      <dgm:prSet presAssocID="{F3B8FB7F-DB49-4100-8C98-C8727986DF3B}" presName="composite" presStyleCnt="0">
        <dgm:presLayoutVars>
          <dgm:chMax val="5"/>
          <dgm:dir/>
          <dgm:resizeHandles val="exact"/>
        </dgm:presLayoutVars>
      </dgm:prSet>
      <dgm:spPr/>
    </dgm:pt>
    <dgm:pt modelId="{3B1802EA-BC68-49F5-A3C8-9582E753B2B7}" type="pres">
      <dgm:prSet presAssocID="{36BC8A65-2445-498F-A8A5-F929C74D4DA6}" presName="circle1" presStyleLbl="lnNode1" presStyleIdx="0" presStyleCnt="4"/>
      <dgm:spPr/>
    </dgm:pt>
    <dgm:pt modelId="{F2DAAAC1-173C-4BFE-96D4-78AA5886C362}" type="pres">
      <dgm:prSet presAssocID="{36BC8A65-2445-498F-A8A5-F929C74D4DA6}" presName="text1" presStyleLbl="revTx" presStyleIdx="0" presStyleCnt="4" custScaleX="151477" custLinFactNeighborX="22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E47A4-49F3-4A7E-9712-D07E275433AB}" type="pres">
      <dgm:prSet presAssocID="{36BC8A65-2445-498F-A8A5-F929C74D4DA6}" presName="line1" presStyleLbl="callout" presStyleIdx="0" presStyleCnt="8"/>
      <dgm:spPr/>
    </dgm:pt>
    <dgm:pt modelId="{58053357-88B5-41AD-A599-CECB550E380C}" type="pres">
      <dgm:prSet presAssocID="{36BC8A65-2445-498F-A8A5-F929C74D4DA6}" presName="d1" presStyleLbl="callout" presStyleIdx="1" presStyleCnt="8"/>
      <dgm:spPr/>
    </dgm:pt>
    <dgm:pt modelId="{913729B9-8C0D-4FF6-86A6-2667DC56ACCB}" type="pres">
      <dgm:prSet presAssocID="{BCE38932-1690-4F74-A2BD-4CCE1603D277}" presName="circle2" presStyleLbl="lnNode1" presStyleIdx="1" presStyleCnt="4"/>
      <dgm:spPr/>
    </dgm:pt>
    <dgm:pt modelId="{FB4A5616-583A-4A94-A3D8-1EA8EE8EA4E7}" type="pres">
      <dgm:prSet presAssocID="{BCE38932-1690-4F74-A2BD-4CCE1603D277}" presName="text2" presStyleLbl="revTx" presStyleIdx="1" presStyleCnt="4" custScaleX="144092" custLinFactNeighborX="18882" custLinFactNeighborY="-1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4F0C0-302B-40BD-83DA-7638828BED02}" type="pres">
      <dgm:prSet presAssocID="{BCE38932-1690-4F74-A2BD-4CCE1603D277}" presName="line2" presStyleLbl="callout" presStyleIdx="2" presStyleCnt="8"/>
      <dgm:spPr/>
    </dgm:pt>
    <dgm:pt modelId="{F69AEBA8-99DA-4058-9B4C-87ADAA40B0EA}" type="pres">
      <dgm:prSet presAssocID="{BCE38932-1690-4F74-A2BD-4CCE1603D277}" presName="d2" presStyleLbl="callout" presStyleIdx="3" presStyleCnt="8"/>
      <dgm:spPr/>
    </dgm:pt>
    <dgm:pt modelId="{C35EC9C0-65A1-4845-A6E1-85715AAC2E7C}" type="pres">
      <dgm:prSet presAssocID="{4987E433-C859-42CF-8C02-052CF871A9B7}" presName="circle3" presStyleLbl="lnNode1" presStyleIdx="2" presStyleCnt="4"/>
      <dgm:spPr/>
    </dgm:pt>
    <dgm:pt modelId="{5EF8A39B-9ED4-4493-8109-727F57A295CC}" type="pres">
      <dgm:prSet presAssocID="{4987E433-C859-42CF-8C02-052CF871A9B7}" presName="text3" presStyleLbl="revTx" presStyleIdx="2" presStyleCnt="4">
        <dgm:presLayoutVars>
          <dgm:bulletEnabled val="1"/>
        </dgm:presLayoutVars>
      </dgm:prSet>
      <dgm:spPr/>
    </dgm:pt>
    <dgm:pt modelId="{2227A765-9F0B-4C7F-B558-98BBCD72B40A}" type="pres">
      <dgm:prSet presAssocID="{4987E433-C859-42CF-8C02-052CF871A9B7}" presName="line3" presStyleLbl="callout" presStyleIdx="4" presStyleCnt="8"/>
      <dgm:spPr/>
    </dgm:pt>
    <dgm:pt modelId="{92CA963C-0D7D-4918-860D-45DF69F41F95}" type="pres">
      <dgm:prSet presAssocID="{4987E433-C859-42CF-8C02-052CF871A9B7}" presName="d3" presStyleLbl="callout" presStyleIdx="5" presStyleCnt="8"/>
      <dgm:spPr/>
    </dgm:pt>
    <dgm:pt modelId="{E057B489-BE4F-45BD-B3CA-A1CB84AE2792}" type="pres">
      <dgm:prSet presAssocID="{E4A9E89D-B857-4A5E-A9FA-20C643C7CD4C}" presName="circle4" presStyleLbl="lnNode1" presStyleIdx="3" presStyleCnt="4"/>
      <dgm:spPr/>
    </dgm:pt>
    <dgm:pt modelId="{F16630A7-FEFE-477C-9FF5-ACC582AB0F6C}" type="pres">
      <dgm:prSet presAssocID="{E4A9E89D-B857-4A5E-A9FA-20C643C7CD4C}" presName="text4" presStyleLbl="revTx" presStyleIdx="3" presStyleCnt="4">
        <dgm:presLayoutVars>
          <dgm:bulletEnabled val="1"/>
        </dgm:presLayoutVars>
      </dgm:prSet>
      <dgm:spPr/>
    </dgm:pt>
    <dgm:pt modelId="{369926C0-9ED3-472A-81BB-DDF223797C43}" type="pres">
      <dgm:prSet presAssocID="{E4A9E89D-B857-4A5E-A9FA-20C643C7CD4C}" presName="line4" presStyleLbl="callout" presStyleIdx="6" presStyleCnt="8"/>
      <dgm:spPr/>
    </dgm:pt>
    <dgm:pt modelId="{61691BB9-D4DE-455D-8245-8B8C28FBF017}" type="pres">
      <dgm:prSet presAssocID="{E4A9E89D-B857-4A5E-A9FA-20C643C7CD4C}" presName="d4" presStyleLbl="callout" presStyleIdx="7" presStyleCnt="8"/>
      <dgm:spPr/>
    </dgm:pt>
  </dgm:ptLst>
  <dgm:cxnLst>
    <dgm:cxn modelId="{D9C9B4AE-2BCA-4CEE-A035-0D4BBA0509CF}" type="presOf" srcId="{36BC8A65-2445-498F-A8A5-F929C74D4DA6}" destId="{F2DAAAC1-173C-4BFE-96D4-78AA5886C362}" srcOrd="0" destOrd="0" presId="urn:microsoft.com/office/officeart/2005/8/layout/target1"/>
    <dgm:cxn modelId="{CAF17C29-218E-4E85-A81A-D6F7EF3EED42}" srcId="{F3B8FB7F-DB49-4100-8C98-C8727986DF3B}" destId="{E4A9E89D-B857-4A5E-A9FA-20C643C7CD4C}" srcOrd="3" destOrd="0" parTransId="{829E140F-7DDA-425F-AFB7-919A97AE03F0}" sibTransId="{C5B8B9FE-BF53-412E-9946-CEABB66029DB}"/>
    <dgm:cxn modelId="{151A87D8-608E-4C6D-B168-7D9B191EBE73}" srcId="{F3B8FB7F-DB49-4100-8C98-C8727986DF3B}" destId="{BCE38932-1690-4F74-A2BD-4CCE1603D277}" srcOrd="1" destOrd="0" parTransId="{42217FC8-5602-4467-B416-CBD41342564D}" sibTransId="{F3E37C31-AED7-4DD7-BCE2-A18C1EF50D57}"/>
    <dgm:cxn modelId="{0475B0BE-C149-4AF0-BE9C-2E8E80481927}" srcId="{F3B8FB7F-DB49-4100-8C98-C8727986DF3B}" destId="{4987E433-C859-42CF-8C02-052CF871A9B7}" srcOrd="2" destOrd="0" parTransId="{C7C49088-644E-4BDB-A352-8481F52B306C}" sibTransId="{B6D1042B-4B04-4680-969E-BE81A150C50D}"/>
    <dgm:cxn modelId="{4E1E0C4F-5953-4787-8B6C-DFD40309DF27}" type="presOf" srcId="{BCE38932-1690-4F74-A2BD-4CCE1603D277}" destId="{FB4A5616-583A-4A94-A3D8-1EA8EE8EA4E7}" srcOrd="0" destOrd="0" presId="urn:microsoft.com/office/officeart/2005/8/layout/target1"/>
    <dgm:cxn modelId="{2EFCAE77-763F-40EE-9D82-61CB83A99024}" type="presOf" srcId="{E4A9E89D-B857-4A5E-A9FA-20C643C7CD4C}" destId="{F16630A7-FEFE-477C-9FF5-ACC582AB0F6C}" srcOrd="0" destOrd="0" presId="urn:microsoft.com/office/officeart/2005/8/layout/target1"/>
    <dgm:cxn modelId="{3BE62AB2-CF5D-4EE7-BAD4-675C47C4196E}" type="presOf" srcId="{F3B8FB7F-DB49-4100-8C98-C8727986DF3B}" destId="{2BA5CAB1-478A-4D1D-B8D5-A15C2525E613}" srcOrd="0" destOrd="0" presId="urn:microsoft.com/office/officeart/2005/8/layout/target1"/>
    <dgm:cxn modelId="{A67CD866-3B53-489B-85CA-D3CDE7D53350}" srcId="{F3B8FB7F-DB49-4100-8C98-C8727986DF3B}" destId="{36BC8A65-2445-498F-A8A5-F929C74D4DA6}" srcOrd="0" destOrd="0" parTransId="{2F8F7B63-BEFC-405D-A322-4DC5EF3916B6}" sibTransId="{0EB1E7B9-9268-400F-A36A-3E4429C7888F}"/>
    <dgm:cxn modelId="{D15B6A8F-9E22-4885-8784-AEB0EC625017}" type="presOf" srcId="{4987E433-C859-42CF-8C02-052CF871A9B7}" destId="{5EF8A39B-9ED4-4493-8109-727F57A295CC}" srcOrd="0" destOrd="0" presId="urn:microsoft.com/office/officeart/2005/8/layout/target1"/>
    <dgm:cxn modelId="{6A625EFD-389E-4D04-BD9C-EB27A451E479}" type="presParOf" srcId="{2BA5CAB1-478A-4D1D-B8D5-A15C2525E613}" destId="{3B1802EA-BC68-49F5-A3C8-9582E753B2B7}" srcOrd="0" destOrd="0" presId="urn:microsoft.com/office/officeart/2005/8/layout/target1"/>
    <dgm:cxn modelId="{CBF04332-0299-42CA-9679-CBE385E2AB57}" type="presParOf" srcId="{2BA5CAB1-478A-4D1D-B8D5-A15C2525E613}" destId="{F2DAAAC1-173C-4BFE-96D4-78AA5886C362}" srcOrd="1" destOrd="0" presId="urn:microsoft.com/office/officeart/2005/8/layout/target1"/>
    <dgm:cxn modelId="{47538C36-C370-4F2B-91F6-9D56562F0CA3}" type="presParOf" srcId="{2BA5CAB1-478A-4D1D-B8D5-A15C2525E613}" destId="{3ACE47A4-49F3-4A7E-9712-D07E275433AB}" srcOrd="2" destOrd="0" presId="urn:microsoft.com/office/officeart/2005/8/layout/target1"/>
    <dgm:cxn modelId="{94EFB2D7-33EF-4817-A26F-65B2DF33B340}" type="presParOf" srcId="{2BA5CAB1-478A-4D1D-B8D5-A15C2525E613}" destId="{58053357-88B5-41AD-A599-CECB550E380C}" srcOrd="3" destOrd="0" presId="urn:microsoft.com/office/officeart/2005/8/layout/target1"/>
    <dgm:cxn modelId="{89FF6C2A-AA5E-4F2F-BCAC-BE4E2EDAFA08}" type="presParOf" srcId="{2BA5CAB1-478A-4D1D-B8D5-A15C2525E613}" destId="{913729B9-8C0D-4FF6-86A6-2667DC56ACCB}" srcOrd="4" destOrd="0" presId="urn:microsoft.com/office/officeart/2005/8/layout/target1"/>
    <dgm:cxn modelId="{3F2736F3-5819-47D0-A7FE-06C50D0E2A46}" type="presParOf" srcId="{2BA5CAB1-478A-4D1D-B8D5-A15C2525E613}" destId="{FB4A5616-583A-4A94-A3D8-1EA8EE8EA4E7}" srcOrd="5" destOrd="0" presId="urn:microsoft.com/office/officeart/2005/8/layout/target1"/>
    <dgm:cxn modelId="{E69DF45D-F9A8-47E9-B64C-548EBB56825F}" type="presParOf" srcId="{2BA5CAB1-478A-4D1D-B8D5-A15C2525E613}" destId="{5584F0C0-302B-40BD-83DA-7638828BED02}" srcOrd="6" destOrd="0" presId="urn:microsoft.com/office/officeart/2005/8/layout/target1"/>
    <dgm:cxn modelId="{54AE39B5-F3D1-485A-A84F-7984EFF85D19}" type="presParOf" srcId="{2BA5CAB1-478A-4D1D-B8D5-A15C2525E613}" destId="{F69AEBA8-99DA-4058-9B4C-87ADAA40B0EA}" srcOrd="7" destOrd="0" presId="urn:microsoft.com/office/officeart/2005/8/layout/target1"/>
    <dgm:cxn modelId="{BF0FBABE-D848-4C81-9DB8-8F77328FABB3}" type="presParOf" srcId="{2BA5CAB1-478A-4D1D-B8D5-A15C2525E613}" destId="{C35EC9C0-65A1-4845-A6E1-85715AAC2E7C}" srcOrd="8" destOrd="0" presId="urn:microsoft.com/office/officeart/2005/8/layout/target1"/>
    <dgm:cxn modelId="{8642E488-96EC-488B-96B2-7AB0B0FAB2A2}" type="presParOf" srcId="{2BA5CAB1-478A-4D1D-B8D5-A15C2525E613}" destId="{5EF8A39B-9ED4-4493-8109-727F57A295CC}" srcOrd="9" destOrd="0" presId="urn:microsoft.com/office/officeart/2005/8/layout/target1"/>
    <dgm:cxn modelId="{CD63601F-D5FA-4B10-AECF-3A994C2C1FB7}" type="presParOf" srcId="{2BA5CAB1-478A-4D1D-B8D5-A15C2525E613}" destId="{2227A765-9F0B-4C7F-B558-98BBCD72B40A}" srcOrd="10" destOrd="0" presId="urn:microsoft.com/office/officeart/2005/8/layout/target1"/>
    <dgm:cxn modelId="{084DB525-D909-421B-ABB2-50E1787F73B4}" type="presParOf" srcId="{2BA5CAB1-478A-4D1D-B8D5-A15C2525E613}" destId="{92CA963C-0D7D-4918-860D-45DF69F41F95}" srcOrd="11" destOrd="0" presId="urn:microsoft.com/office/officeart/2005/8/layout/target1"/>
    <dgm:cxn modelId="{D83CCB5D-3E6C-4A84-A60C-5BDC4D45B86F}" type="presParOf" srcId="{2BA5CAB1-478A-4D1D-B8D5-A15C2525E613}" destId="{E057B489-BE4F-45BD-B3CA-A1CB84AE2792}" srcOrd="12" destOrd="0" presId="urn:microsoft.com/office/officeart/2005/8/layout/target1"/>
    <dgm:cxn modelId="{568C1048-48D5-4DB2-B232-8761AB7F5FC3}" type="presParOf" srcId="{2BA5CAB1-478A-4D1D-B8D5-A15C2525E613}" destId="{F16630A7-FEFE-477C-9FF5-ACC582AB0F6C}" srcOrd="13" destOrd="0" presId="urn:microsoft.com/office/officeart/2005/8/layout/target1"/>
    <dgm:cxn modelId="{6ED1630C-9001-4FFD-8C96-A519941270B9}" type="presParOf" srcId="{2BA5CAB1-478A-4D1D-B8D5-A15C2525E613}" destId="{369926C0-9ED3-472A-81BB-DDF223797C43}" srcOrd="14" destOrd="0" presId="urn:microsoft.com/office/officeart/2005/8/layout/target1"/>
    <dgm:cxn modelId="{672F0265-9FC0-4169-92E9-6DCAD38B0930}" type="presParOf" srcId="{2BA5CAB1-478A-4D1D-B8D5-A15C2525E613}" destId="{61691BB9-D4DE-455D-8245-8B8C28FBF017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B8FB7F-DB49-4100-8C98-C8727986DF3B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CE38932-1690-4F74-A2BD-4CCE1603D277}">
      <dgm:prSet custT="1"/>
      <dgm:spPr/>
      <dgm:t>
        <a:bodyPr/>
        <a:lstStyle/>
        <a:p>
          <a:pPr rtl="0"/>
          <a:r>
            <a:rPr lang="ru-RU" sz="1400" dirty="0" smtClean="0"/>
            <a:t>Высококвалифицированный преподавательский состав и специалисты высокого уровня, имеющих большой опыт преподавания и практической работы в различных направлениях.</a:t>
          </a:r>
          <a:endParaRPr lang="ru-RU" sz="1400" dirty="0"/>
        </a:p>
      </dgm:t>
    </dgm:pt>
    <dgm:pt modelId="{42217FC8-5602-4467-B416-CBD41342564D}" type="parTrans" cxnId="{151A87D8-608E-4C6D-B168-7D9B191EBE73}">
      <dgm:prSet/>
      <dgm:spPr/>
      <dgm:t>
        <a:bodyPr/>
        <a:lstStyle/>
        <a:p>
          <a:endParaRPr lang="ru-RU" sz="1400"/>
        </a:p>
      </dgm:t>
    </dgm:pt>
    <dgm:pt modelId="{F3E37C31-AED7-4DD7-BCE2-A18C1EF50D57}" type="sibTrans" cxnId="{151A87D8-608E-4C6D-B168-7D9B191EBE73}">
      <dgm:prSet/>
      <dgm:spPr/>
      <dgm:t>
        <a:bodyPr/>
        <a:lstStyle/>
        <a:p>
          <a:endParaRPr lang="ru-RU" sz="1400"/>
        </a:p>
      </dgm:t>
    </dgm:pt>
    <dgm:pt modelId="{4987E433-C859-42CF-8C02-052CF871A9B7}">
      <dgm:prSet custT="1"/>
      <dgm:spPr/>
      <dgm:t>
        <a:bodyPr/>
        <a:lstStyle/>
        <a:p>
          <a:pPr rtl="0"/>
          <a:r>
            <a:rPr lang="ru-RU" sz="1400" dirty="0" smtClean="0"/>
            <a:t>В наличии вся необходимая материально-техническая база. Официальный сайт.  База тестов.</a:t>
          </a:r>
        </a:p>
        <a:p>
          <a:pPr rtl="0"/>
          <a:r>
            <a:rPr lang="ru-RU" sz="1400" dirty="0" smtClean="0"/>
            <a:t>Более 100 утвержденных программ дополнительного образования.</a:t>
          </a:r>
          <a:endParaRPr lang="ru-RU" sz="1400" dirty="0"/>
        </a:p>
      </dgm:t>
    </dgm:pt>
    <dgm:pt modelId="{C7C49088-644E-4BDB-A352-8481F52B306C}" type="parTrans" cxnId="{0475B0BE-C149-4AF0-BE9C-2E8E80481927}">
      <dgm:prSet/>
      <dgm:spPr/>
      <dgm:t>
        <a:bodyPr/>
        <a:lstStyle/>
        <a:p>
          <a:endParaRPr lang="ru-RU" sz="1400"/>
        </a:p>
      </dgm:t>
    </dgm:pt>
    <dgm:pt modelId="{B6D1042B-4B04-4680-969E-BE81A150C50D}" type="sibTrans" cxnId="{0475B0BE-C149-4AF0-BE9C-2E8E80481927}">
      <dgm:prSet/>
      <dgm:spPr/>
      <dgm:t>
        <a:bodyPr/>
        <a:lstStyle/>
        <a:p>
          <a:endParaRPr lang="ru-RU" sz="1400"/>
        </a:p>
      </dgm:t>
    </dgm:pt>
    <dgm:pt modelId="{DC5D9B70-63CA-4BB9-9B4D-41F7A3245B1B}">
      <dgm:prSet custT="1"/>
      <dgm:spPr/>
      <dgm:t>
        <a:bodyPr/>
        <a:lstStyle/>
        <a:p>
          <a:pPr rtl="0"/>
          <a:r>
            <a:rPr lang="ru-RU" sz="1400" dirty="0" smtClean="0"/>
            <a:t>Для экономии средств и времени, готовы прибыть для обучения персонала на территорию заказчика или провести дистанционный вебинар.</a:t>
          </a:r>
          <a:endParaRPr lang="ru-RU" sz="1400" dirty="0"/>
        </a:p>
      </dgm:t>
    </dgm:pt>
    <dgm:pt modelId="{D0791952-5A52-48B3-9C3D-3478378D5A7D}" type="parTrans" cxnId="{99169448-C1BC-44A3-BBB7-00398AEA79FA}">
      <dgm:prSet/>
      <dgm:spPr/>
      <dgm:t>
        <a:bodyPr/>
        <a:lstStyle/>
        <a:p>
          <a:endParaRPr lang="ru-RU" sz="1400"/>
        </a:p>
      </dgm:t>
    </dgm:pt>
    <dgm:pt modelId="{7EA04176-A01C-4075-8E79-35310AEDCA4E}" type="sibTrans" cxnId="{99169448-C1BC-44A3-BBB7-00398AEA79FA}">
      <dgm:prSet/>
      <dgm:spPr/>
      <dgm:t>
        <a:bodyPr/>
        <a:lstStyle/>
        <a:p>
          <a:endParaRPr lang="ru-RU" sz="1400"/>
        </a:p>
      </dgm:t>
    </dgm:pt>
    <dgm:pt modelId="{88C16391-8971-4AE7-A21B-9DC1C00C2909}">
      <dgm:prSet custT="1"/>
      <dgm:spPr/>
      <dgm:t>
        <a:bodyPr/>
        <a:lstStyle/>
        <a:p>
          <a:pPr rtl="0"/>
          <a:r>
            <a:rPr lang="ru-RU" sz="1400" dirty="0" smtClean="0"/>
            <a:t>Оптимальная форма обучения персонала с учётом профессиональных особенностей Вашего предприятия.</a:t>
          </a:r>
        </a:p>
        <a:p>
          <a:pPr rtl="0"/>
          <a:r>
            <a:rPr lang="ru-RU" sz="1400" dirty="0" smtClean="0"/>
            <a:t>Очная, заочно-очная, заочная (с использованием дистанционных технологий обучения)</a:t>
          </a:r>
          <a:endParaRPr lang="ru-RU" sz="1400" dirty="0"/>
        </a:p>
      </dgm:t>
    </dgm:pt>
    <dgm:pt modelId="{3C60E477-9D6C-4BF4-843C-E4C4E2564F72}" type="parTrans" cxnId="{20F6FC71-93D9-456F-8CFE-47F2F0DA87FC}">
      <dgm:prSet/>
      <dgm:spPr/>
      <dgm:t>
        <a:bodyPr/>
        <a:lstStyle/>
        <a:p>
          <a:endParaRPr lang="ru-RU" sz="1400"/>
        </a:p>
      </dgm:t>
    </dgm:pt>
    <dgm:pt modelId="{797A5EC8-86D2-4D13-B4E2-F0C92B256175}" type="sibTrans" cxnId="{20F6FC71-93D9-456F-8CFE-47F2F0DA87FC}">
      <dgm:prSet/>
      <dgm:spPr/>
      <dgm:t>
        <a:bodyPr/>
        <a:lstStyle/>
        <a:p>
          <a:endParaRPr lang="ru-RU" sz="1400"/>
        </a:p>
      </dgm:t>
    </dgm:pt>
    <dgm:pt modelId="{36BC8A65-2445-498F-A8A5-F929C74D4DA6}">
      <dgm:prSet custT="1"/>
      <dgm:spPr/>
      <dgm:t>
        <a:bodyPr/>
        <a:lstStyle/>
        <a:p>
          <a:pPr rtl="0"/>
          <a:r>
            <a:rPr lang="ru-RU" sz="1400" dirty="0" smtClean="0"/>
            <a:t>Реализация образовательных программ дополнительного профессионального образования, подготовке, повышению квалификации, переподготовке специалистов, руководящего состава и работников организаций.</a:t>
          </a:r>
          <a:endParaRPr lang="ru-RU" sz="1400" dirty="0"/>
        </a:p>
      </dgm:t>
    </dgm:pt>
    <dgm:pt modelId="{0EB1E7B9-9268-400F-A36A-3E4429C7888F}" type="sibTrans" cxnId="{A67CD866-3B53-489B-85CA-D3CDE7D53350}">
      <dgm:prSet/>
      <dgm:spPr/>
      <dgm:t>
        <a:bodyPr/>
        <a:lstStyle/>
        <a:p>
          <a:endParaRPr lang="ru-RU" sz="1400"/>
        </a:p>
      </dgm:t>
    </dgm:pt>
    <dgm:pt modelId="{2F8F7B63-BEFC-405D-A322-4DC5EF3916B6}" type="parTrans" cxnId="{A67CD866-3B53-489B-85CA-D3CDE7D53350}">
      <dgm:prSet/>
      <dgm:spPr/>
      <dgm:t>
        <a:bodyPr/>
        <a:lstStyle/>
        <a:p>
          <a:endParaRPr lang="ru-RU" sz="1400"/>
        </a:p>
      </dgm:t>
    </dgm:pt>
    <dgm:pt modelId="{485DAB72-7280-43AA-BA4A-9FDAECE22B41}" type="pres">
      <dgm:prSet presAssocID="{F3B8FB7F-DB49-4100-8C98-C8727986DF3B}" presName="compositeShape" presStyleCnt="0">
        <dgm:presLayoutVars>
          <dgm:chMax val="7"/>
          <dgm:dir/>
          <dgm:resizeHandles val="exact"/>
        </dgm:presLayoutVars>
      </dgm:prSet>
      <dgm:spPr/>
    </dgm:pt>
    <dgm:pt modelId="{B28BF1E9-A5A8-4883-9B46-FCE0E47EE43E}" type="pres">
      <dgm:prSet presAssocID="{36BC8A65-2445-498F-A8A5-F929C74D4DA6}" presName="circ1" presStyleLbl="vennNode1" presStyleIdx="0" presStyleCnt="5"/>
      <dgm:spPr/>
    </dgm:pt>
    <dgm:pt modelId="{2335E6A9-482F-40BB-AD81-66D2E9C76658}" type="pres">
      <dgm:prSet presAssocID="{36BC8A65-2445-498F-A8A5-F929C74D4DA6}" presName="circ1Tx" presStyleLbl="revTx" presStyleIdx="0" presStyleCnt="0" custScaleY="126233" custLinFactNeighborX="115" custLinFactNeighborY="53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A33EF-BCCB-45C1-AD2C-393455DA6414}" type="pres">
      <dgm:prSet presAssocID="{BCE38932-1690-4F74-A2BD-4CCE1603D277}" presName="circ2" presStyleLbl="vennNode1" presStyleIdx="1" presStyleCnt="5"/>
      <dgm:spPr/>
    </dgm:pt>
    <dgm:pt modelId="{3EAA81B5-684E-4329-B08A-278DAE1A0679}" type="pres">
      <dgm:prSet presAssocID="{BCE38932-1690-4F74-A2BD-4CCE1603D277}" presName="circ2Tx" presStyleLbl="revTx" presStyleIdx="0" presStyleCnt="0" custScaleY="129785" custLinFactNeighborX="-4939" custLinFactNeighborY="-2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F3D0C-2009-45D2-8D37-BD668554CDDB}" type="pres">
      <dgm:prSet presAssocID="{4987E433-C859-42CF-8C02-052CF871A9B7}" presName="circ3" presStyleLbl="vennNode1" presStyleIdx="2" presStyleCnt="5"/>
      <dgm:spPr/>
    </dgm:pt>
    <dgm:pt modelId="{E2201097-FD0F-473B-9695-7A6596B2AF31}" type="pres">
      <dgm:prSet presAssocID="{4987E433-C859-42CF-8C02-052CF871A9B7}" presName="circ3Tx" presStyleLbl="revTx" presStyleIdx="0" presStyleCnt="0" custScaleX="121728" custLinFactNeighborX="10447" custLinFactNeighborY="-34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EBE0E-430B-495F-904B-03B3B3C2A9C6}" type="pres">
      <dgm:prSet presAssocID="{DC5D9B70-63CA-4BB9-9B4D-41F7A3245B1B}" presName="circ4" presStyleLbl="vennNode1" presStyleIdx="3" presStyleCnt="5"/>
      <dgm:spPr/>
    </dgm:pt>
    <dgm:pt modelId="{F4D3928F-47AF-4043-B1A1-F3D8E5D08BEB}" type="pres">
      <dgm:prSet presAssocID="{DC5D9B70-63CA-4BB9-9B4D-41F7A3245B1B}" presName="circ4Tx" presStyleLbl="revTx" presStyleIdx="0" presStyleCnt="0" custLinFactNeighborX="-14341" custLinFactNeighborY="-241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A10F6-BBA4-4251-BB3B-F51D1E53D77F}" type="pres">
      <dgm:prSet presAssocID="{88C16391-8971-4AE7-A21B-9DC1C00C2909}" presName="circ5" presStyleLbl="vennNode1" presStyleIdx="4" presStyleCnt="5"/>
      <dgm:spPr/>
    </dgm:pt>
    <dgm:pt modelId="{0EB86BBD-A8DF-4618-9EC2-8D0E24CD6415}" type="pres">
      <dgm:prSet presAssocID="{88C16391-8971-4AE7-A21B-9DC1C00C2909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7CD866-3B53-489B-85CA-D3CDE7D53350}" srcId="{F3B8FB7F-DB49-4100-8C98-C8727986DF3B}" destId="{36BC8A65-2445-498F-A8A5-F929C74D4DA6}" srcOrd="0" destOrd="0" parTransId="{2F8F7B63-BEFC-405D-A322-4DC5EF3916B6}" sibTransId="{0EB1E7B9-9268-400F-A36A-3E4429C7888F}"/>
    <dgm:cxn modelId="{A019A754-DD67-48C0-AE7E-EFA607290D29}" type="presOf" srcId="{BCE38932-1690-4F74-A2BD-4CCE1603D277}" destId="{3EAA81B5-684E-4329-B08A-278DAE1A0679}" srcOrd="0" destOrd="0" presId="urn:microsoft.com/office/officeart/2005/8/layout/venn1"/>
    <dgm:cxn modelId="{54F2D351-4066-4248-8AE6-96909E777490}" type="presOf" srcId="{88C16391-8971-4AE7-A21B-9DC1C00C2909}" destId="{0EB86BBD-A8DF-4618-9EC2-8D0E24CD6415}" srcOrd="0" destOrd="0" presId="urn:microsoft.com/office/officeart/2005/8/layout/venn1"/>
    <dgm:cxn modelId="{A0DA8E29-FE18-491C-B780-E3ACA616BAFB}" type="presOf" srcId="{F3B8FB7F-DB49-4100-8C98-C8727986DF3B}" destId="{485DAB72-7280-43AA-BA4A-9FDAECE22B41}" srcOrd="0" destOrd="0" presId="urn:microsoft.com/office/officeart/2005/8/layout/venn1"/>
    <dgm:cxn modelId="{4094C70A-8002-4FF2-9882-851B78138D7A}" type="presOf" srcId="{36BC8A65-2445-498F-A8A5-F929C74D4DA6}" destId="{2335E6A9-482F-40BB-AD81-66D2E9C76658}" srcOrd="0" destOrd="0" presId="urn:microsoft.com/office/officeart/2005/8/layout/venn1"/>
    <dgm:cxn modelId="{20F6FC71-93D9-456F-8CFE-47F2F0DA87FC}" srcId="{F3B8FB7F-DB49-4100-8C98-C8727986DF3B}" destId="{88C16391-8971-4AE7-A21B-9DC1C00C2909}" srcOrd="4" destOrd="0" parTransId="{3C60E477-9D6C-4BF4-843C-E4C4E2564F72}" sibTransId="{797A5EC8-86D2-4D13-B4E2-F0C92B256175}"/>
    <dgm:cxn modelId="{99169448-C1BC-44A3-BBB7-00398AEA79FA}" srcId="{F3B8FB7F-DB49-4100-8C98-C8727986DF3B}" destId="{DC5D9B70-63CA-4BB9-9B4D-41F7A3245B1B}" srcOrd="3" destOrd="0" parTransId="{D0791952-5A52-48B3-9C3D-3478378D5A7D}" sibTransId="{7EA04176-A01C-4075-8E79-35310AEDCA4E}"/>
    <dgm:cxn modelId="{0475B0BE-C149-4AF0-BE9C-2E8E80481927}" srcId="{F3B8FB7F-DB49-4100-8C98-C8727986DF3B}" destId="{4987E433-C859-42CF-8C02-052CF871A9B7}" srcOrd="2" destOrd="0" parTransId="{C7C49088-644E-4BDB-A352-8481F52B306C}" sibTransId="{B6D1042B-4B04-4680-969E-BE81A150C50D}"/>
    <dgm:cxn modelId="{151A87D8-608E-4C6D-B168-7D9B191EBE73}" srcId="{F3B8FB7F-DB49-4100-8C98-C8727986DF3B}" destId="{BCE38932-1690-4F74-A2BD-4CCE1603D277}" srcOrd="1" destOrd="0" parTransId="{42217FC8-5602-4467-B416-CBD41342564D}" sibTransId="{F3E37C31-AED7-4DD7-BCE2-A18C1EF50D57}"/>
    <dgm:cxn modelId="{EE61554F-1134-4A0C-8D39-FB7B17810F41}" type="presOf" srcId="{4987E433-C859-42CF-8C02-052CF871A9B7}" destId="{E2201097-FD0F-473B-9695-7A6596B2AF31}" srcOrd="0" destOrd="0" presId="urn:microsoft.com/office/officeart/2005/8/layout/venn1"/>
    <dgm:cxn modelId="{B44A0F3E-3FC0-4140-A63B-84E6278BE9F5}" type="presOf" srcId="{DC5D9B70-63CA-4BB9-9B4D-41F7A3245B1B}" destId="{F4D3928F-47AF-4043-B1A1-F3D8E5D08BEB}" srcOrd="0" destOrd="0" presId="urn:microsoft.com/office/officeart/2005/8/layout/venn1"/>
    <dgm:cxn modelId="{E81F01AB-30F1-420F-9830-8C4C3F97ACD2}" type="presParOf" srcId="{485DAB72-7280-43AA-BA4A-9FDAECE22B41}" destId="{B28BF1E9-A5A8-4883-9B46-FCE0E47EE43E}" srcOrd="0" destOrd="0" presId="urn:microsoft.com/office/officeart/2005/8/layout/venn1"/>
    <dgm:cxn modelId="{AD41CFE0-27D6-46B2-9B6B-C1EDCEA9C0B9}" type="presParOf" srcId="{485DAB72-7280-43AA-BA4A-9FDAECE22B41}" destId="{2335E6A9-482F-40BB-AD81-66D2E9C76658}" srcOrd="1" destOrd="0" presId="urn:microsoft.com/office/officeart/2005/8/layout/venn1"/>
    <dgm:cxn modelId="{963AC7D2-EDC2-4AD7-9426-92EA48C39453}" type="presParOf" srcId="{485DAB72-7280-43AA-BA4A-9FDAECE22B41}" destId="{A9CA33EF-BCCB-45C1-AD2C-393455DA6414}" srcOrd="2" destOrd="0" presId="urn:microsoft.com/office/officeart/2005/8/layout/venn1"/>
    <dgm:cxn modelId="{29DD4E59-7A05-46F9-881D-5075ECBC2F80}" type="presParOf" srcId="{485DAB72-7280-43AA-BA4A-9FDAECE22B41}" destId="{3EAA81B5-684E-4329-B08A-278DAE1A0679}" srcOrd="3" destOrd="0" presId="urn:microsoft.com/office/officeart/2005/8/layout/venn1"/>
    <dgm:cxn modelId="{62E5F44F-B4BD-47F7-8916-01BF4C7A0D16}" type="presParOf" srcId="{485DAB72-7280-43AA-BA4A-9FDAECE22B41}" destId="{C01F3D0C-2009-45D2-8D37-BD668554CDDB}" srcOrd="4" destOrd="0" presId="urn:microsoft.com/office/officeart/2005/8/layout/venn1"/>
    <dgm:cxn modelId="{648F560A-5A4E-4965-BB04-A223484C61DB}" type="presParOf" srcId="{485DAB72-7280-43AA-BA4A-9FDAECE22B41}" destId="{E2201097-FD0F-473B-9695-7A6596B2AF31}" srcOrd="5" destOrd="0" presId="urn:microsoft.com/office/officeart/2005/8/layout/venn1"/>
    <dgm:cxn modelId="{50943B7C-03F5-48F4-A023-BBE0651F500D}" type="presParOf" srcId="{485DAB72-7280-43AA-BA4A-9FDAECE22B41}" destId="{1F1EBE0E-430B-495F-904B-03B3B3C2A9C6}" srcOrd="6" destOrd="0" presId="urn:microsoft.com/office/officeart/2005/8/layout/venn1"/>
    <dgm:cxn modelId="{9B90C684-9F27-4BAA-AC59-8796DA6B13A7}" type="presParOf" srcId="{485DAB72-7280-43AA-BA4A-9FDAECE22B41}" destId="{F4D3928F-47AF-4043-B1A1-F3D8E5D08BEB}" srcOrd="7" destOrd="0" presId="urn:microsoft.com/office/officeart/2005/8/layout/venn1"/>
    <dgm:cxn modelId="{CFAFD717-F4D7-4D6D-8009-B8D372D7D685}" type="presParOf" srcId="{485DAB72-7280-43AA-BA4A-9FDAECE22B41}" destId="{919A10F6-BBA4-4251-BB3B-F51D1E53D77F}" srcOrd="8" destOrd="0" presId="urn:microsoft.com/office/officeart/2005/8/layout/venn1"/>
    <dgm:cxn modelId="{B2B7C0E4-8BB3-4FA7-8577-03BAEA6B5522}" type="presParOf" srcId="{485DAB72-7280-43AA-BA4A-9FDAECE22B41}" destId="{0EB86BBD-A8DF-4618-9EC2-8D0E24CD6415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2814AA-55D1-43FA-979E-43DC8F25455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45AA4B-BB84-424D-9ECF-2254222DDE23}">
      <dgm:prSet phldrT="[Текст]" custT="1"/>
      <dgm:spPr/>
      <dgm:t>
        <a:bodyPr/>
        <a:lstStyle/>
        <a:p>
          <a:r>
            <a:rPr lang="ru-RU" sz="1100" dirty="0" smtClean="0"/>
            <a:t>Заключение договора</a:t>
          </a:r>
          <a:endParaRPr lang="ru-RU" sz="1100" dirty="0"/>
        </a:p>
      </dgm:t>
    </dgm:pt>
    <dgm:pt modelId="{67A3F397-CF64-4284-BEFA-34282F440180}" type="parTrans" cxnId="{C5A80C98-9FAD-4740-89D9-B245F2829B54}">
      <dgm:prSet/>
      <dgm:spPr/>
      <dgm:t>
        <a:bodyPr/>
        <a:lstStyle/>
        <a:p>
          <a:endParaRPr lang="ru-RU"/>
        </a:p>
      </dgm:t>
    </dgm:pt>
    <dgm:pt modelId="{F6BA78FF-D778-48FC-A66D-3B163B6A42FF}" type="sibTrans" cxnId="{C5A80C98-9FAD-4740-89D9-B245F2829B54}">
      <dgm:prSet/>
      <dgm:spPr/>
      <dgm:t>
        <a:bodyPr/>
        <a:lstStyle/>
        <a:p>
          <a:endParaRPr lang="ru-RU"/>
        </a:p>
      </dgm:t>
    </dgm:pt>
    <dgm:pt modelId="{6632389A-0D68-4048-9363-E246DD385510}">
      <dgm:prSet phldrT="[Текст]"/>
      <dgm:spPr/>
      <dgm:t>
        <a:bodyPr/>
        <a:lstStyle/>
        <a:p>
          <a:r>
            <a:rPr lang="ru-RU" dirty="0" smtClean="0"/>
            <a:t>Техническое задание</a:t>
          </a:r>
          <a:endParaRPr lang="ru-RU" dirty="0"/>
        </a:p>
      </dgm:t>
    </dgm:pt>
    <dgm:pt modelId="{A70E9933-A7E1-4E2D-BD77-50C24FE7D553}" type="parTrans" cxnId="{D5695411-335C-45DA-9EF0-42D8EB432A9D}">
      <dgm:prSet/>
      <dgm:spPr/>
      <dgm:t>
        <a:bodyPr/>
        <a:lstStyle/>
        <a:p>
          <a:endParaRPr lang="ru-RU"/>
        </a:p>
      </dgm:t>
    </dgm:pt>
    <dgm:pt modelId="{A420D01D-2A20-41C2-8604-B30FB3C469DC}" type="sibTrans" cxnId="{D5695411-335C-45DA-9EF0-42D8EB432A9D}">
      <dgm:prSet/>
      <dgm:spPr/>
      <dgm:t>
        <a:bodyPr/>
        <a:lstStyle/>
        <a:p>
          <a:endParaRPr lang="ru-RU"/>
        </a:p>
      </dgm:t>
    </dgm:pt>
    <dgm:pt modelId="{E06AEEA0-4AF6-422A-8F92-B6155A64D1CB}">
      <dgm:prSet phldrT="[Текст]"/>
      <dgm:spPr/>
      <dgm:t>
        <a:bodyPr/>
        <a:lstStyle/>
        <a:p>
          <a:r>
            <a:rPr lang="ru-RU" dirty="0" smtClean="0"/>
            <a:t>Предоставление уставных документов</a:t>
          </a:r>
          <a:endParaRPr lang="ru-RU" dirty="0"/>
        </a:p>
      </dgm:t>
    </dgm:pt>
    <dgm:pt modelId="{E3BA9F2A-53E1-4978-8420-658F8F6B8160}" type="parTrans" cxnId="{7E090281-CE5C-4662-828B-5981D1083567}">
      <dgm:prSet/>
      <dgm:spPr/>
      <dgm:t>
        <a:bodyPr/>
        <a:lstStyle/>
        <a:p>
          <a:endParaRPr lang="ru-RU"/>
        </a:p>
      </dgm:t>
    </dgm:pt>
    <dgm:pt modelId="{7B87A227-E188-4900-8B94-D4EF9D81E8DA}" type="sibTrans" cxnId="{7E090281-CE5C-4662-828B-5981D1083567}">
      <dgm:prSet/>
      <dgm:spPr/>
      <dgm:t>
        <a:bodyPr/>
        <a:lstStyle/>
        <a:p>
          <a:endParaRPr lang="ru-RU"/>
        </a:p>
      </dgm:t>
    </dgm:pt>
    <dgm:pt modelId="{27A30A57-FEB0-4877-8E52-24F2D7DA256A}">
      <dgm:prSet phldrT="[Текст]"/>
      <dgm:spPr/>
      <dgm:t>
        <a:bodyPr/>
        <a:lstStyle/>
        <a:p>
          <a:r>
            <a:rPr lang="ru-RU" dirty="0" smtClean="0"/>
            <a:t>Выполнение технического задания</a:t>
          </a:r>
          <a:endParaRPr lang="ru-RU" dirty="0"/>
        </a:p>
      </dgm:t>
    </dgm:pt>
    <dgm:pt modelId="{631A05BA-6933-417E-BE84-509302849B59}" type="parTrans" cxnId="{7EE7CD3E-1F92-417C-889D-9A2894F1BC71}">
      <dgm:prSet/>
      <dgm:spPr/>
      <dgm:t>
        <a:bodyPr/>
        <a:lstStyle/>
        <a:p>
          <a:endParaRPr lang="ru-RU"/>
        </a:p>
      </dgm:t>
    </dgm:pt>
    <dgm:pt modelId="{45546BCE-EE6D-4883-A6DB-632B1E56A031}" type="sibTrans" cxnId="{7EE7CD3E-1F92-417C-889D-9A2894F1BC71}">
      <dgm:prSet/>
      <dgm:spPr/>
      <dgm:t>
        <a:bodyPr/>
        <a:lstStyle/>
        <a:p>
          <a:endParaRPr lang="ru-RU"/>
        </a:p>
      </dgm:t>
    </dgm:pt>
    <dgm:pt modelId="{D53BA730-BC9A-4834-B1D1-ED627606F927}">
      <dgm:prSet phldrT="[Текст]"/>
      <dgm:spPr/>
      <dgm:t>
        <a:bodyPr/>
        <a:lstStyle/>
        <a:p>
          <a:r>
            <a:rPr lang="ru-RU" dirty="0" smtClean="0"/>
            <a:t>Календарный план обучения</a:t>
          </a:r>
          <a:endParaRPr lang="ru-RU" dirty="0"/>
        </a:p>
      </dgm:t>
    </dgm:pt>
    <dgm:pt modelId="{AB0A33E1-6BF5-4993-852A-E8FFE6DED007}" type="parTrans" cxnId="{956B48AA-3EC2-4EE3-8141-2CF812FDE6B7}">
      <dgm:prSet/>
      <dgm:spPr/>
      <dgm:t>
        <a:bodyPr/>
        <a:lstStyle/>
        <a:p>
          <a:endParaRPr lang="ru-RU"/>
        </a:p>
      </dgm:t>
    </dgm:pt>
    <dgm:pt modelId="{9F9EC80F-CF53-4250-981D-8248D5B39930}" type="sibTrans" cxnId="{956B48AA-3EC2-4EE3-8141-2CF812FDE6B7}">
      <dgm:prSet/>
      <dgm:spPr/>
      <dgm:t>
        <a:bodyPr/>
        <a:lstStyle/>
        <a:p>
          <a:endParaRPr lang="ru-RU"/>
        </a:p>
      </dgm:t>
    </dgm:pt>
    <dgm:pt modelId="{98FD4F65-72E2-4488-BC94-A11A03286131}">
      <dgm:prSet phldrT="[Текст]"/>
      <dgm:spPr/>
      <dgm:t>
        <a:bodyPr/>
        <a:lstStyle/>
        <a:p>
          <a:r>
            <a:rPr lang="ru-RU" dirty="0" smtClean="0"/>
            <a:t>Расписание занятий</a:t>
          </a:r>
          <a:endParaRPr lang="ru-RU" dirty="0"/>
        </a:p>
      </dgm:t>
    </dgm:pt>
    <dgm:pt modelId="{0F21BEB9-AF42-4E74-BF32-D1988CB6E3BC}" type="parTrans" cxnId="{7024F40C-E83D-45EF-8DD4-A6D9DDCB0808}">
      <dgm:prSet/>
      <dgm:spPr/>
      <dgm:t>
        <a:bodyPr/>
        <a:lstStyle/>
        <a:p>
          <a:endParaRPr lang="ru-RU"/>
        </a:p>
      </dgm:t>
    </dgm:pt>
    <dgm:pt modelId="{FB7F0DE0-C209-45D6-9E55-E2913899B8E1}" type="sibTrans" cxnId="{7024F40C-E83D-45EF-8DD4-A6D9DDCB0808}">
      <dgm:prSet/>
      <dgm:spPr/>
      <dgm:t>
        <a:bodyPr/>
        <a:lstStyle/>
        <a:p>
          <a:endParaRPr lang="ru-RU"/>
        </a:p>
      </dgm:t>
    </dgm:pt>
    <dgm:pt modelId="{637FAD9C-BDC6-4F74-9935-81BAF3F11268}">
      <dgm:prSet phldrT="[Текст]" custT="1"/>
      <dgm:spPr/>
      <dgm:t>
        <a:bodyPr/>
        <a:lstStyle/>
        <a:p>
          <a:r>
            <a:rPr lang="ru-RU" sz="1100" dirty="0" smtClean="0"/>
            <a:t>Занятия</a:t>
          </a:r>
          <a:endParaRPr lang="ru-RU" sz="1100" dirty="0"/>
        </a:p>
      </dgm:t>
    </dgm:pt>
    <dgm:pt modelId="{BFC55247-9F46-43CC-805A-FE96CF4F292A}" type="parTrans" cxnId="{E0DC5DEF-CB58-43D1-9FC4-EE4C5EAFBE1C}">
      <dgm:prSet/>
      <dgm:spPr/>
      <dgm:t>
        <a:bodyPr/>
        <a:lstStyle/>
        <a:p>
          <a:endParaRPr lang="ru-RU"/>
        </a:p>
      </dgm:t>
    </dgm:pt>
    <dgm:pt modelId="{08AE4B81-6B0D-46E0-B3B6-91F0F1F74CA4}" type="sibTrans" cxnId="{E0DC5DEF-CB58-43D1-9FC4-EE4C5EAFBE1C}">
      <dgm:prSet/>
      <dgm:spPr/>
      <dgm:t>
        <a:bodyPr/>
        <a:lstStyle/>
        <a:p>
          <a:endParaRPr lang="ru-RU"/>
        </a:p>
      </dgm:t>
    </dgm:pt>
    <dgm:pt modelId="{F737E13B-05D1-4421-93A0-74E0D4C3B61B}">
      <dgm:prSet phldrT="[Текст]"/>
      <dgm:spPr/>
      <dgm:t>
        <a:bodyPr/>
        <a:lstStyle/>
        <a:p>
          <a:r>
            <a:rPr lang="ru-RU" dirty="0" smtClean="0"/>
            <a:t>Лекции</a:t>
          </a:r>
          <a:endParaRPr lang="ru-RU" dirty="0"/>
        </a:p>
      </dgm:t>
    </dgm:pt>
    <dgm:pt modelId="{B964D03F-58A2-47F4-8E1B-A3ED75567C2C}" type="parTrans" cxnId="{ABEE7067-95E4-44F7-915A-E59E84AA1259}">
      <dgm:prSet/>
      <dgm:spPr/>
      <dgm:t>
        <a:bodyPr/>
        <a:lstStyle/>
        <a:p>
          <a:endParaRPr lang="ru-RU"/>
        </a:p>
      </dgm:t>
    </dgm:pt>
    <dgm:pt modelId="{15F2B227-2F37-47FA-856E-9E0CC3B6DACD}" type="sibTrans" cxnId="{ABEE7067-95E4-44F7-915A-E59E84AA1259}">
      <dgm:prSet/>
      <dgm:spPr/>
      <dgm:t>
        <a:bodyPr/>
        <a:lstStyle/>
        <a:p>
          <a:endParaRPr lang="ru-RU"/>
        </a:p>
      </dgm:t>
    </dgm:pt>
    <dgm:pt modelId="{125D83D8-F7E1-467E-9953-236C4CA7EEBC}">
      <dgm:prSet phldrT="[Текст]"/>
      <dgm:spPr/>
      <dgm:t>
        <a:bodyPr/>
        <a:lstStyle/>
        <a:p>
          <a:r>
            <a:rPr lang="ru-RU" dirty="0" smtClean="0"/>
            <a:t>Подача заявок</a:t>
          </a:r>
          <a:endParaRPr lang="ru-RU" dirty="0"/>
        </a:p>
      </dgm:t>
    </dgm:pt>
    <dgm:pt modelId="{A52587A6-EEE6-4DC8-B8B7-FB0235BC08ED}" type="parTrans" cxnId="{90636751-6F0C-452B-9271-BC381FA55B6F}">
      <dgm:prSet/>
      <dgm:spPr/>
      <dgm:t>
        <a:bodyPr/>
        <a:lstStyle/>
        <a:p>
          <a:endParaRPr lang="ru-RU"/>
        </a:p>
      </dgm:t>
    </dgm:pt>
    <dgm:pt modelId="{4391D985-3DD4-41F3-88D9-013EECA9D1AF}" type="sibTrans" cxnId="{90636751-6F0C-452B-9271-BC381FA55B6F}">
      <dgm:prSet/>
      <dgm:spPr/>
      <dgm:t>
        <a:bodyPr/>
        <a:lstStyle/>
        <a:p>
          <a:endParaRPr lang="ru-RU"/>
        </a:p>
      </dgm:t>
    </dgm:pt>
    <dgm:pt modelId="{999B45DD-F853-4DBD-B3D1-44777B10D468}">
      <dgm:prSet phldrT="[Текст]"/>
      <dgm:spPr/>
      <dgm:t>
        <a:bodyPr/>
        <a:lstStyle/>
        <a:p>
          <a:r>
            <a:rPr lang="ru-RU" dirty="0" smtClean="0"/>
            <a:t>Вебинары</a:t>
          </a:r>
          <a:endParaRPr lang="ru-RU" dirty="0"/>
        </a:p>
      </dgm:t>
    </dgm:pt>
    <dgm:pt modelId="{6147F75A-556A-40DB-B833-D35EF07F8064}" type="parTrans" cxnId="{4E1C2B91-51FA-49FE-A4A7-1F693E128574}">
      <dgm:prSet/>
      <dgm:spPr/>
      <dgm:t>
        <a:bodyPr/>
        <a:lstStyle/>
        <a:p>
          <a:endParaRPr lang="ru-RU"/>
        </a:p>
      </dgm:t>
    </dgm:pt>
    <dgm:pt modelId="{7CE3105A-1BED-4D6E-85D0-FB81E5C8388B}" type="sibTrans" cxnId="{4E1C2B91-51FA-49FE-A4A7-1F693E128574}">
      <dgm:prSet/>
      <dgm:spPr/>
      <dgm:t>
        <a:bodyPr/>
        <a:lstStyle/>
        <a:p>
          <a:endParaRPr lang="ru-RU"/>
        </a:p>
      </dgm:t>
    </dgm:pt>
    <dgm:pt modelId="{4831A5BC-2CF3-41D3-A288-3C03CD537071}">
      <dgm:prSet phldrT="[Текст]"/>
      <dgm:spPr/>
      <dgm:t>
        <a:bodyPr/>
        <a:lstStyle/>
        <a:p>
          <a:r>
            <a:rPr lang="ru-RU" dirty="0" smtClean="0"/>
            <a:t>Тестирование</a:t>
          </a:r>
          <a:endParaRPr lang="ru-RU" dirty="0"/>
        </a:p>
      </dgm:t>
    </dgm:pt>
    <dgm:pt modelId="{6A1FF6CD-2EB8-4D79-BD19-B0638158DE0E}" type="parTrans" cxnId="{1A74DB60-A422-49D4-8CD0-1B70F34E7930}">
      <dgm:prSet/>
      <dgm:spPr/>
      <dgm:t>
        <a:bodyPr/>
        <a:lstStyle/>
        <a:p>
          <a:endParaRPr lang="ru-RU"/>
        </a:p>
      </dgm:t>
    </dgm:pt>
    <dgm:pt modelId="{10E9418C-AC72-4D5F-BC77-FFD32BC02B13}" type="sibTrans" cxnId="{1A74DB60-A422-49D4-8CD0-1B70F34E7930}">
      <dgm:prSet/>
      <dgm:spPr/>
      <dgm:t>
        <a:bodyPr/>
        <a:lstStyle/>
        <a:p>
          <a:endParaRPr lang="ru-RU"/>
        </a:p>
      </dgm:t>
    </dgm:pt>
    <dgm:pt modelId="{F2F99F1B-93E7-41A6-B9D8-A4940B8B33B4}">
      <dgm:prSet phldrT="[Текст]"/>
      <dgm:spPr/>
      <dgm:t>
        <a:bodyPr/>
        <a:lstStyle/>
        <a:p>
          <a:r>
            <a:rPr lang="ru-RU" dirty="0" smtClean="0"/>
            <a:t>Практические занятия</a:t>
          </a:r>
          <a:endParaRPr lang="ru-RU" dirty="0"/>
        </a:p>
      </dgm:t>
    </dgm:pt>
    <dgm:pt modelId="{61C1DB00-7D7F-484D-AE0D-6124F589B793}" type="parTrans" cxnId="{5F97DC99-4EFF-4DBD-9012-50170E7EAB38}">
      <dgm:prSet/>
      <dgm:spPr/>
      <dgm:t>
        <a:bodyPr/>
        <a:lstStyle/>
        <a:p>
          <a:endParaRPr lang="ru-RU"/>
        </a:p>
      </dgm:t>
    </dgm:pt>
    <dgm:pt modelId="{0B8B96FA-1D01-49D9-879D-844D6D30833D}" type="sibTrans" cxnId="{5F97DC99-4EFF-4DBD-9012-50170E7EAB38}">
      <dgm:prSet/>
      <dgm:spPr/>
      <dgm:t>
        <a:bodyPr/>
        <a:lstStyle/>
        <a:p>
          <a:endParaRPr lang="ru-RU"/>
        </a:p>
      </dgm:t>
    </dgm:pt>
    <dgm:pt modelId="{19EE8CC0-1451-4E13-9DB8-F74F059F896E}">
      <dgm:prSet phldrT="[Текст]"/>
      <dgm:spPr/>
      <dgm:t>
        <a:bodyPr/>
        <a:lstStyle/>
        <a:p>
          <a:r>
            <a:rPr lang="ru-RU" dirty="0" smtClean="0"/>
            <a:t>Приказ о начале занятий</a:t>
          </a:r>
          <a:endParaRPr lang="ru-RU" dirty="0"/>
        </a:p>
      </dgm:t>
    </dgm:pt>
    <dgm:pt modelId="{725E6DA0-628F-4BFC-B499-F36F2B8AAEE9}" type="parTrans" cxnId="{A5389D68-5E4E-41EA-B985-2DE5D286C232}">
      <dgm:prSet/>
      <dgm:spPr/>
      <dgm:t>
        <a:bodyPr/>
        <a:lstStyle/>
        <a:p>
          <a:endParaRPr lang="ru-RU"/>
        </a:p>
      </dgm:t>
    </dgm:pt>
    <dgm:pt modelId="{25D67E88-5ED5-46DE-A879-6A70717C663D}" type="sibTrans" cxnId="{A5389D68-5E4E-41EA-B985-2DE5D286C232}">
      <dgm:prSet/>
      <dgm:spPr/>
      <dgm:t>
        <a:bodyPr/>
        <a:lstStyle/>
        <a:p>
          <a:endParaRPr lang="ru-RU"/>
        </a:p>
      </dgm:t>
    </dgm:pt>
    <dgm:pt modelId="{9C666012-2B2C-4871-B178-56D55D900742}" type="pres">
      <dgm:prSet presAssocID="{B32814AA-55D1-43FA-979E-43DC8F25455B}" presName="theList" presStyleCnt="0">
        <dgm:presLayoutVars>
          <dgm:dir/>
          <dgm:animLvl val="lvl"/>
          <dgm:resizeHandles val="exact"/>
        </dgm:presLayoutVars>
      </dgm:prSet>
      <dgm:spPr/>
    </dgm:pt>
    <dgm:pt modelId="{22164C28-05C7-4E36-B70F-C8FE2A0936F4}" type="pres">
      <dgm:prSet presAssocID="{0445AA4B-BB84-424D-9ECF-2254222DDE23}" presName="compNode" presStyleCnt="0"/>
      <dgm:spPr/>
    </dgm:pt>
    <dgm:pt modelId="{63F1F28C-1159-4D3D-9391-969279972B5A}" type="pres">
      <dgm:prSet presAssocID="{0445AA4B-BB84-424D-9ECF-2254222DDE23}" presName="noGeometry" presStyleCnt="0"/>
      <dgm:spPr/>
    </dgm:pt>
    <dgm:pt modelId="{40B937E2-0369-4511-B8C0-0314D1E7F4F8}" type="pres">
      <dgm:prSet presAssocID="{0445AA4B-BB84-424D-9ECF-2254222DDE23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36ECB-7357-468E-822A-50621808472E}" type="pres">
      <dgm:prSet presAssocID="{0445AA4B-BB84-424D-9ECF-2254222DDE23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735E0E4C-3ECA-4675-B90F-3288E9628D27}" type="pres">
      <dgm:prSet presAssocID="{0445AA4B-BB84-424D-9ECF-2254222DDE2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A0FDAF9-0C1F-4955-BD90-F65A9CD2CCEF}" type="pres">
      <dgm:prSet presAssocID="{0445AA4B-BB84-424D-9ECF-2254222DDE23}" presName="aSpace" presStyleCnt="0"/>
      <dgm:spPr/>
    </dgm:pt>
    <dgm:pt modelId="{0CE4120C-B70A-4B74-9D0B-D45559B1DB49}" type="pres">
      <dgm:prSet presAssocID="{27A30A57-FEB0-4877-8E52-24F2D7DA256A}" presName="compNode" presStyleCnt="0"/>
      <dgm:spPr/>
    </dgm:pt>
    <dgm:pt modelId="{1D56DDA7-79FF-4CBA-9F49-7B8A4DF0EC30}" type="pres">
      <dgm:prSet presAssocID="{27A30A57-FEB0-4877-8E52-24F2D7DA256A}" presName="noGeometry" presStyleCnt="0"/>
      <dgm:spPr/>
    </dgm:pt>
    <dgm:pt modelId="{52C6D413-23CA-47CC-AF63-8BD68B6B8B5E}" type="pres">
      <dgm:prSet presAssocID="{27A30A57-FEB0-4877-8E52-24F2D7DA256A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EFA71-119C-4E36-B8C2-6E5C45E91722}" type="pres">
      <dgm:prSet presAssocID="{27A30A57-FEB0-4877-8E52-24F2D7DA256A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EBF39CC9-36C1-44BB-9343-98804AD52E3F}" type="pres">
      <dgm:prSet presAssocID="{27A30A57-FEB0-4877-8E52-24F2D7DA256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EF952A3-5A90-4CDD-9487-3938127C78F9}" type="pres">
      <dgm:prSet presAssocID="{27A30A57-FEB0-4877-8E52-24F2D7DA256A}" presName="aSpace" presStyleCnt="0"/>
      <dgm:spPr/>
    </dgm:pt>
    <dgm:pt modelId="{F9D15DD9-8F7C-4A22-B8A8-1D07B014E717}" type="pres">
      <dgm:prSet presAssocID="{637FAD9C-BDC6-4F74-9935-81BAF3F11268}" presName="compNode" presStyleCnt="0"/>
      <dgm:spPr/>
    </dgm:pt>
    <dgm:pt modelId="{DC7ABFD5-D912-4615-85C6-AD25F8AB71B0}" type="pres">
      <dgm:prSet presAssocID="{637FAD9C-BDC6-4F74-9935-81BAF3F11268}" presName="noGeometry" presStyleCnt="0"/>
      <dgm:spPr/>
    </dgm:pt>
    <dgm:pt modelId="{849B805C-E89F-4934-9A41-14930131C278}" type="pres">
      <dgm:prSet presAssocID="{637FAD9C-BDC6-4F74-9935-81BAF3F11268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CD744-0464-4F7D-8713-FCFC49E17508}" type="pres">
      <dgm:prSet presAssocID="{637FAD9C-BDC6-4F74-9935-81BAF3F11268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523DADF1-486B-42E8-B203-BF3C8BF5F336}" type="pres">
      <dgm:prSet presAssocID="{637FAD9C-BDC6-4F74-9935-81BAF3F1126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56B48AA-3EC2-4EE3-8141-2CF812FDE6B7}" srcId="{27A30A57-FEB0-4877-8E52-24F2D7DA256A}" destId="{D53BA730-BC9A-4834-B1D1-ED627606F927}" srcOrd="0" destOrd="0" parTransId="{AB0A33E1-6BF5-4993-852A-E8FFE6DED007}" sibTransId="{9F9EC80F-CF53-4250-981D-8248D5B39930}"/>
    <dgm:cxn modelId="{E0DC5DEF-CB58-43D1-9FC4-EE4C5EAFBE1C}" srcId="{B32814AA-55D1-43FA-979E-43DC8F25455B}" destId="{637FAD9C-BDC6-4F74-9935-81BAF3F11268}" srcOrd="2" destOrd="0" parTransId="{BFC55247-9F46-43CC-805A-FE96CF4F292A}" sibTransId="{08AE4B81-6B0D-46E0-B3B6-91F0F1F74CA4}"/>
    <dgm:cxn modelId="{5F97DC99-4EFF-4DBD-9012-50170E7EAB38}" srcId="{637FAD9C-BDC6-4F74-9935-81BAF3F11268}" destId="{F2F99F1B-93E7-41A6-B9D8-A4940B8B33B4}" srcOrd="3" destOrd="0" parTransId="{61C1DB00-7D7F-484D-AE0D-6124F589B793}" sibTransId="{0B8B96FA-1D01-49D9-879D-844D6D30833D}"/>
    <dgm:cxn modelId="{B9142E70-C1A1-40E4-A484-BDB42C7F5AA4}" type="presOf" srcId="{F2F99F1B-93E7-41A6-B9D8-A4940B8B33B4}" destId="{C1BCD744-0464-4F7D-8713-FCFC49E17508}" srcOrd="1" destOrd="3" presId="urn:microsoft.com/office/officeart/2005/8/layout/hProcess6"/>
    <dgm:cxn modelId="{6F30E343-5D1C-4E73-A6B8-FB203FEFFFB8}" type="presOf" srcId="{F737E13B-05D1-4421-93A0-74E0D4C3B61B}" destId="{C1BCD744-0464-4F7D-8713-FCFC49E17508}" srcOrd="1" destOrd="0" presId="urn:microsoft.com/office/officeart/2005/8/layout/hProcess6"/>
    <dgm:cxn modelId="{D84D3FBE-0B28-4BCD-ABA8-C4645DE85C6F}" type="presOf" srcId="{6632389A-0D68-4048-9363-E246DD385510}" destId="{C9136ECB-7357-468E-822A-50621808472E}" srcOrd="1" destOrd="0" presId="urn:microsoft.com/office/officeart/2005/8/layout/hProcess6"/>
    <dgm:cxn modelId="{8F4AB5DD-4B5F-4AB7-9069-4C273DA3CC65}" type="presOf" srcId="{F737E13B-05D1-4421-93A0-74E0D4C3B61B}" destId="{849B805C-E89F-4934-9A41-14930131C278}" srcOrd="0" destOrd="0" presId="urn:microsoft.com/office/officeart/2005/8/layout/hProcess6"/>
    <dgm:cxn modelId="{D00392FD-2DDB-4B3F-8692-51E3F8BC5465}" type="presOf" srcId="{999B45DD-F853-4DBD-B3D1-44777B10D468}" destId="{849B805C-E89F-4934-9A41-14930131C278}" srcOrd="0" destOrd="1" presId="urn:microsoft.com/office/officeart/2005/8/layout/hProcess6"/>
    <dgm:cxn modelId="{D5874080-C13E-4B42-8AC6-FA467EF6DA65}" type="presOf" srcId="{999B45DD-F853-4DBD-B3D1-44777B10D468}" destId="{C1BCD744-0464-4F7D-8713-FCFC49E17508}" srcOrd="1" destOrd="1" presId="urn:microsoft.com/office/officeart/2005/8/layout/hProcess6"/>
    <dgm:cxn modelId="{AA35F3D3-3056-4325-99F0-016097D2923D}" type="presOf" srcId="{4831A5BC-2CF3-41D3-A288-3C03CD537071}" destId="{C1BCD744-0464-4F7D-8713-FCFC49E17508}" srcOrd="1" destOrd="2" presId="urn:microsoft.com/office/officeart/2005/8/layout/hProcess6"/>
    <dgm:cxn modelId="{E3B612C2-861C-4BDB-98E3-17B03CE523BC}" type="presOf" srcId="{4831A5BC-2CF3-41D3-A288-3C03CD537071}" destId="{849B805C-E89F-4934-9A41-14930131C278}" srcOrd="0" destOrd="2" presId="urn:microsoft.com/office/officeart/2005/8/layout/hProcess6"/>
    <dgm:cxn modelId="{4E1C2B91-51FA-49FE-A4A7-1F693E128574}" srcId="{637FAD9C-BDC6-4F74-9935-81BAF3F11268}" destId="{999B45DD-F853-4DBD-B3D1-44777B10D468}" srcOrd="1" destOrd="0" parTransId="{6147F75A-556A-40DB-B833-D35EF07F8064}" sibTransId="{7CE3105A-1BED-4D6E-85D0-FB81E5C8388B}"/>
    <dgm:cxn modelId="{8B215AC7-6D7D-4AE5-984E-7E914594FFE6}" type="presOf" srcId="{F2F99F1B-93E7-41A6-B9D8-A4940B8B33B4}" destId="{849B805C-E89F-4934-9A41-14930131C278}" srcOrd="0" destOrd="3" presId="urn:microsoft.com/office/officeart/2005/8/layout/hProcess6"/>
    <dgm:cxn modelId="{BCF6CA4A-FF43-4B26-BB6F-034ED56F0C8B}" type="presOf" srcId="{B32814AA-55D1-43FA-979E-43DC8F25455B}" destId="{9C666012-2B2C-4871-B178-56D55D900742}" srcOrd="0" destOrd="0" presId="urn:microsoft.com/office/officeart/2005/8/layout/hProcess6"/>
    <dgm:cxn modelId="{7EE7CD3E-1F92-417C-889D-9A2894F1BC71}" srcId="{B32814AA-55D1-43FA-979E-43DC8F25455B}" destId="{27A30A57-FEB0-4877-8E52-24F2D7DA256A}" srcOrd="1" destOrd="0" parTransId="{631A05BA-6933-417E-BE84-509302849B59}" sibTransId="{45546BCE-EE6D-4883-A6DB-632B1E56A031}"/>
    <dgm:cxn modelId="{C09EE741-310D-4F5A-BA68-92BE26681E59}" type="presOf" srcId="{E06AEEA0-4AF6-422A-8F92-B6155A64D1CB}" destId="{C9136ECB-7357-468E-822A-50621808472E}" srcOrd="1" destOrd="1" presId="urn:microsoft.com/office/officeart/2005/8/layout/hProcess6"/>
    <dgm:cxn modelId="{1A74DB60-A422-49D4-8CD0-1B70F34E7930}" srcId="{637FAD9C-BDC6-4F74-9935-81BAF3F11268}" destId="{4831A5BC-2CF3-41D3-A288-3C03CD537071}" srcOrd="2" destOrd="0" parTransId="{6A1FF6CD-2EB8-4D79-BD19-B0638158DE0E}" sibTransId="{10E9418C-AC72-4D5F-BC77-FFD32BC02B13}"/>
    <dgm:cxn modelId="{959322E4-0058-4E50-A2F8-4A1D391E15D7}" type="presOf" srcId="{27A30A57-FEB0-4877-8E52-24F2D7DA256A}" destId="{EBF39CC9-36C1-44BB-9343-98804AD52E3F}" srcOrd="0" destOrd="0" presId="urn:microsoft.com/office/officeart/2005/8/layout/hProcess6"/>
    <dgm:cxn modelId="{70C36C62-2FFF-4386-95E7-D7A9EEE7FBDA}" type="presOf" srcId="{98FD4F65-72E2-4488-BC94-A11A03286131}" destId="{D70EFA71-119C-4E36-B8C2-6E5C45E91722}" srcOrd="1" destOrd="1" presId="urn:microsoft.com/office/officeart/2005/8/layout/hProcess6"/>
    <dgm:cxn modelId="{142D628F-C0BF-4601-BC16-64A7FAFF9ABF}" type="presOf" srcId="{19EE8CC0-1451-4E13-9DB8-F74F059F896E}" destId="{52C6D413-23CA-47CC-AF63-8BD68B6B8B5E}" srcOrd="0" destOrd="3" presId="urn:microsoft.com/office/officeart/2005/8/layout/hProcess6"/>
    <dgm:cxn modelId="{D5695411-335C-45DA-9EF0-42D8EB432A9D}" srcId="{0445AA4B-BB84-424D-9ECF-2254222DDE23}" destId="{6632389A-0D68-4048-9363-E246DD385510}" srcOrd="0" destOrd="0" parTransId="{A70E9933-A7E1-4E2D-BD77-50C24FE7D553}" sibTransId="{A420D01D-2A20-41C2-8604-B30FB3C469DC}"/>
    <dgm:cxn modelId="{F1450586-2D45-4872-BD82-763903B6B037}" type="presOf" srcId="{125D83D8-F7E1-467E-9953-236C4CA7EEBC}" destId="{52C6D413-23CA-47CC-AF63-8BD68B6B8B5E}" srcOrd="0" destOrd="2" presId="urn:microsoft.com/office/officeart/2005/8/layout/hProcess6"/>
    <dgm:cxn modelId="{7024F40C-E83D-45EF-8DD4-A6D9DDCB0808}" srcId="{27A30A57-FEB0-4877-8E52-24F2D7DA256A}" destId="{98FD4F65-72E2-4488-BC94-A11A03286131}" srcOrd="1" destOrd="0" parTransId="{0F21BEB9-AF42-4E74-BF32-D1988CB6E3BC}" sibTransId="{FB7F0DE0-C209-45D6-9E55-E2913899B8E1}"/>
    <dgm:cxn modelId="{58B98DDE-C598-4EFF-93C7-93444BA9C96F}" type="presOf" srcId="{D53BA730-BC9A-4834-B1D1-ED627606F927}" destId="{D70EFA71-119C-4E36-B8C2-6E5C45E91722}" srcOrd="1" destOrd="0" presId="urn:microsoft.com/office/officeart/2005/8/layout/hProcess6"/>
    <dgm:cxn modelId="{ABEE7067-95E4-44F7-915A-E59E84AA1259}" srcId="{637FAD9C-BDC6-4F74-9935-81BAF3F11268}" destId="{F737E13B-05D1-4421-93A0-74E0D4C3B61B}" srcOrd="0" destOrd="0" parTransId="{B964D03F-58A2-47F4-8E1B-A3ED75567C2C}" sibTransId="{15F2B227-2F37-47FA-856E-9E0CC3B6DACD}"/>
    <dgm:cxn modelId="{CB5A15B1-6848-4630-8857-A357A3A477A3}" type="presOf" srcId="{125D83D8-F7E1-467E-9953-236C4CA7EEBC}" destId="{D70EFA71-119C-4E36-B8C2-6E5C45E91722}" srcOrd="1" destOrd="2" presId="urn:microsoft.com/office/officeart/2005/8/layout/hProcess6"/>
    <dgm:cxn modelId="{23304F24-E985-4597-A8C9-C1972103AAED}" type="presOf" srcId="{E06AEEA0-4AF6-422A-8F92-B6155A64D1CB}" destId="{40B937E2-0369-4511-B8C0-0314D1E7F4F8}" srcOrd="0" destOrd="1" presId="urn:microsoft.com/office/officeart/2005/8/layout/hProcess6"/>
    <dgm:cxn modelId="{C5A80C98-9FAD-4740-89D9-B245F2829B54}" srcId="{B32814AA-55D1-43FA-979E-43DC8F25455B}" destId="{0445AA4B-BB84-424D-9ECF-2254222DDE23}" srcOrd="0" destOrd="0" parTransId="{67A3F397-CF64-4284-BEFA-34282F440180}" sibTransId="{F6BA78FF-D778-48FC-A66D-3B163B6A42FF}"/>
    <dgm:cxn modelId="{90636751-6F0C-452B-9271-BC381FA55B6F}" srcId="{27A30A57-FEB0-4877-8E52-24F2D7DA256A}" destId="{125D83D8-F7E1-467E-9953-236C4CA7EEBC}" srcOrd="2" destOrd="0" parTransId="{A52587A6-EEE6-4DC8-B8B7-FB0235BC08ED}" sibTransId="{4391D985-3DD4-41F3-88D9-013EECA9D1AF}"/>
    <dgm:cxn modelId="{A5389D68-5E4E-41EA-B985-2DE5D286C232}" srcId="{27A30A57-FEB0-4877-8E52-24F2D7DA256A}" destId="{19EE8CC0-1451-4E13-9DB8-F74F059F896E}" srcOrd="3" destOrd="0" parTransId="{725E6DA0-628F-4BFC-B499-F36F2B8AAEE9}" sibTransId="{25D67E88-5ED5-46DE-A879-6A70717C663D}"/>
    <dgm:cxn modelId="{DAF5B568-D352-4743-839D-1164C95DCE86}" type="presOf" srcId="{98FD4F65-72E2-4488-BC94-A11A03286131}" destId="{52C6D413-23CA-47CC-AF63-8BD68B6B8B5E}" srcOrd="0" destOrd="1" presId="urn:microsoft.com/office/officeart/2005/8/layout/hProcess6"/>
    <dgm:cxn modelId="{CABEDFD7-FADB-4F7E-898E-0F27CBF9EAFE}" type="presOf" srcId="{19EE8CC0-1451-4E13-9DB8-F74F059F896E}" destId="{D70EFA71-119C-4E36-B8C2-6E5C45E91722}" srcOrd="1" destOrd="3" presId="urn:microsoft.com/office/officeart/2005/8/layout/hProcess6"/>
    <dgm:cxn modelId="{7E090281-CE5C-4662-828B-5981D1083567}" srcId="{0445AA4B-BB84-424D-9ECF-2254222DDE23}" destId="{E06AEEA0-4AF6-422A-8F92-B6155A64D1CB}" srcOrd="1" destOrd="0" parTransId="{E3BA9F2A-53E1-4978-8420-658F8F6B8160}" sibTransId="{7B87A227-E188-4900-8B94-D4EF9D81E8DA}"/>
    <dgm:cxn modelId="{A5B7447C-00E9-488E-BE5A-5F634E2548AC}" type="presOf" srcId="{D53BA730-BC9A-4834-B1D1-ED627606F927}" destId="{52C6D413-23CA-47CC-AF63-8BD68B6B8B5E}" srcOrd="0" destOrd="0" presId="urn:microsoft.com/office/officeart/2005/8/layout/hProcess6"/>
    <dgm:cxn modelId="{FB0C011A-D47A-4845-9E42-809E89BF74FC}" type="presOf" srcId="{637FAD9C-BDC6-4F74-9935-81BAF3F11268}" destId="{523DADF1-486B-42E8-B203-BF3C8BF5F336}" srcOrd="0" destOrd="0" presId="urn:microsoft.com/office/officeart/2005/8/layout/hProcess6"/>
    <dgm:cxn modelId="{C9170EF6-597C-468B-8579-3C531D363E9C}" type="presOf" srcId="{6632389A-0D68-4048-9363-E246DD385510}" destId="{40B937E2-0369-4511-B8C0-0314D1E7F4F8}" srcOrd="0" destOrd="0" presId="urn:microsoft.com/office/officeart/2005/8/layout/hProcess6"/>
    <dgm:cxn modelId="{BF012EAC-B2E9-4939-8672-F269B8888243}" type="presOf" srcId="{0445AA4B-BB84-424D-9ECF-2254222DDE23}" destId="{735E0E4C-3ECA-4675-B90F-3288E9628D27}" srcOrd="0" destOrd="0" presId="urn:microsoft.com/office/officeart/2005/8/layout/hProcess6"/>
    <dgm:cxn modelId="{6DE170A8-FA8A-418D-89B0-35470A2830B2}" type="presParOf" srcId="{9C666012-2B2C-4871-B178-56D55D900742}" destId="{22164C28-05C7-4E36-B70F-C8FE2A0936F4}" srcOrd="0" destOrd="0" presId="urn:microsoft.com/office/officeart/2005/8/layout/hProcess6"/>
    <dgm:cxn modelId="{BE858D76-BFFF-4405-983C-C9E247AA4097}" type="presParOf" srcId="{22164C28-05C7-4E36-B70F-C8FE2A0936F4}" destId="{63F1F28C-1159-4D3D-9391-969279972B5A}" srcOrd="0" destOrd="0" presId="urn:microsoft.com/office/officeart/2005/8/layout/hProcess6"/>
    <dgm:cxn modelId="{54E3255C-2746-4CCC-BEF0-FEC730E8D0EB}" type="presParOf" srcId="{22164C28-05C7-4E36-B70F-C8FE2A0936F4}" destId="{40B937E2-0369-4511-B8C0-0314D1E7F4F8}" srcOrd="1" destOrd="0" presId="urn:microsoft.com/office/officeart/2005/8/layout/hProcess6"/>
    <dgm:cxn modelId="{0702C16A-33B4-465C-A24F-9B790BFC49A2}" type="presParOf" srcId="{22164C28-05C7-4E36-B70F-C8FE2A0936F4}" destId="{C9136ECB-7357-468E-822A-50621808472E}" srcOrd="2" destOrd="0" presId="urn:microsoft.com/office/officeart/2005/8/layout/hProcess6"/>
    <dgm:cxn modelId="{16C6B23B-575C-42DC-B5A5-644AF79A0050}" type="presParOf" srcId="{22164C28-05C7-4E36-B70F-C8FE2A0936F4}" destId="{735E0E4C-3ECA-4675-B90F-3288E9628D27}" srcOrd="3" destOrd="0" presId="urn:microsoft.com/office/officeart/2005/8/layout/hProcess6"/>
    <dgm:cxn modelId="{6F269E38-75FE-4827-A63D-591106DB10A4}" type="presParOf" srcId="{9C666012-2B2C-4871-B178-56D55D900742}" destId="{5A0FDAF9-0C1F-4955-BD90-F65A9CD2CCEF}" srcOrd="1" destOrd="0" presId="urn:microsoft.com/office/officeart/2005/8/layout/hProcess6"/>
    <dgm:cxn modelId="{A64E6400-1F61-4429-AD36-7259A937AEC4}" type="presParOf" srcId="{9C666012-2B2C-4871-B178-56D55D900742}" destId="{0CE4120C-B70A-4B74-9D0B-D45559B1DB49}" srcOrd="2" destOrd="0" presId="urn:microsoft.com/office/officeart/2005/8/layout/hProcess6"/>
    <dgm:cxn modelId="{D52B7FE8-3BB8-4C73-9368-A7965AE9B124}" type="presParOf" srcId="{0CE4120C-B70A-4B74-9D0B-D45559B1DB49}" destId="{1D56DDA7-79FF-4CBA-9F49-7B8A4DF0EC30}" srcOrd="0" destOrd="0" presId="urn:microsoft.com/office/officeart/2005/8/layout/hProcess6"/>
    <dgm:cxn modelId="{E3B3F5A3-739C-4299-A2A6-6EC96B176883}" type="presParOf" srcId="{0CE4120C-B70A-4B74-9D0B-D45559B1DB49}" destId="{52C6D413-23CA-47CC-AF63-8BD68B6B8B5E}" srcOrd="1" destOrd="0" presId="urn:microsoft.com/office/officeart/2005/8/layout/hProcess6"/>
    <dgm:cxn modelId="{342E604D-976F-4145-A0FB-B17EDA49CD6C}" type="presParOf" srcId="{0CE4120C-B70A-4B74-9D0B-D45559B1DB49}" destId="{D70EFA71-119C-4E36-B8C2-6E5C45E91722}" srcOrd="2" destOrd="0" presId="urn:microsoft.com/office/officeart/2005/8/layout/hProcess6"/>
    <dgm:cxn modelId="{685EEE2C-8D60-4BFE-BB5B-2A646C29CE25}" type="presParOf" srcId="{0CE4120C-B70A-4B74-9D0B-D45559B1DB49}" destId="{EBF39CC9-36C1-44BB-9343-98804AD52E3F}" srcOrd="3" destOrd="0" presId="urn:microsoft.com/office/officeart/2005/8/layout/hProcess6"/>
    <dgm:cxn modelId="{54CEB248-1D1E-4B4F-A422-50AD54350998}" type="presParOf" srcId="{9C666012-2B2C-4871-B178-56D55D900742}" destId="{DEF952A3-5A90-4CDD-9487-3938127C78F9}" srcOrd="3" destOrd="0" presId="urn:microsoft.com/office/officeart/2005/8/layout/hProcess6"/>
    <dgm:cxn modelId="{078525A1-85B1-4762-AA1A-357366F58D70}" type="presParOf" srcId="{9C666012-2B2C-4871-B178-56D55D900742}" destId="{F9D15DD9-8F7C-4A22-B8A8-1D07B014E717}" srcOrd="4" destOrd="0" presId="urn:microsoft.com/office/officeart/2005/8/layout/hProcess6"/>
    <dgm:cxn modelId="{BB9A70DA-4521-4670-9F66-CE9BAEB01FAF}" type="presParOf" srcId="{F9D15DD9-8F7C-4A22-B8A8-1D07B014E717}" destId="{DC7ABFD5-D912-4615-85C6-AD25F8AB71B0}" srcOrd="0" destOrd="0" presId="urn:microsoft.com/office/officeart/2005/8/layout/hProcess6"/>
    <dgm:cxn modelId="{9BBD408A-035C-4215-9ABE-D8302930B79B}" type="presParOf" srcId="{F9D15DD9-8F7C-4A22-B8A8-1D07B014E717}" destId="{849B805C-E89F-4934-9A41-14930131C278}" srcOrd="1" destOrd="0" presId="urn:microsoft.com/office/officeart/2005/8/layout/hProcess6"/>
    <dgm:cxn modelId="{03CCF684-C4FD-472C-B81E-6A328FB71D64}" type="presParOf" srcId="{F9D15DD9-8F7C-4A22-B8A8-1D07B014E717}" destId="{C1BCD744-0464-4F7D-8713-FCFC49E17508}" srcOrd="2" destOrd="0" presId="urn:microsoft.com/office/officeart/2005/8/layout/hProcess6"/>
    <dgm:cxn modelId="{C702AD40-36A9-4341-970E-F496C4ACC123}" type="presParOf" srcId="{F9D15DD9-8F7C-4A22-B8A8-1D07B014E717}" destId="{523DADF1-486B-42E8-B203-BF3C8BF5F33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2814AA-55D1-43FA-979E-43DC8F25455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45AA4B-BB84-424D-9ECF-2254222DDE23}">
      <dgm:prSet phldrT="[Текст]" custT="1"/>
      <dgm:spPr/>
      <dgm:t>
        <a:bodyPr/>
        <a:lstStyle/>
        <a:p>
          <a:r>
            <a:rPr lang="ru-RU" sz="1100" dirty="0" smtClean="0"/>
            <a:t>Квалификационный экзамен</a:t>
          </a:r>
          <a:endParaRPr lang="ru-RU" sz="1100" dirty="0"/>
        </a:p>
      </dgm:t>
    </dgm:pt>
    <dgm:pt modelId="{67A3F397-CF64-4284-BEFA-34282F440180}" type="parTrans" cxnId="{C5A80C98-9FAD-4740-89D9-B245F2829B54}">
      <dgm:prSet/>
      <dgm:spPr/>
      <dgm:t>
        <a:bodyPr/>
        <a:lstStyle/>
        <a:p>
          <a:endParaRPr lang="ru-RU"/>
        </a:p>
      </dgm:t>
    </dgm:pt>
    <dgm:pt modelId="{F6BA78FF-D778-48FC-A66D-3B163B6A42FF}" type="sibTrans" cxnId="{C5A80C98-9FAD-4740-89D9-B245F2829B54}">
      <dgm:prSet/>
      <dgm:spPr/>
      <dgm:t>
        <a:bodyPr/>
        <a:lstStyle/>
        <a:p>
          <a:endParaRPr lang="ru-RU"/>
        </a:p>
      </dgm:t>
    </dgm:pt>
    <dgm:pt modelId="{6632389A-0D68-4048-9363-E246DD385510}">
      <dgm:prSet phldrT="[Текст]"/>
      <dgm:spPr/>
      <dgm:t>
        <a:bodyPr/>
        <a:lstStyle/>
        <a:p>
          <a:r>
            <a:rPr lang="ru-RU" dirty="0" smtClean="0"/>
            <a:t>Экзамен</a:t>
          </a:r>
          <a:endParaRPr lang="ru-RU" dirty="0"/>
        </a:p>
      </dgm:t>
    </dgm:pt>
    <dgm:pt modelId="{A70E9933-A7E1-4E2D-BD77-50C24FE7D553}" type="parTrans" cxnId="{D5695411-335C-45DA-9EF0-42D8EB432A9D}">
      <dgm:prSet/>
      <dgm:spPr/>
      <dgm:t>
        <a:bodyPr/>
        <a:lstStyle/>
        <a:p>
          <a:endParaRPr lang="ru-RU"/>
        </a:p>
      </dgm:t>
    </dgm:pt>
    <dgm:pt modelId="{A420D01D-2A20-41C2-8604-B30FB3C469DC}" type="sibTrans" cxnId="{D5695411-335C-45DA-9EF0-42D8EB432A9D}">
      <dgm:prSet/>
      <dgm:spPr/>
      <dgm:t>
        <a:bodyPr/>
        <a:lstStyle/>
        <a:p>
          <a:endParaRPr lang="ru-RU"/>
        </a:p>
      </dgm:t>
    </dgm:pt>
    <dgm:pt modelId="{E06AEEA0-4AF6-422A-8F92-B6155A64D1CB}">
      <dgm:prSet phldrT="[Текст]"/>
      <dgm:spPr/>
      <dgm:t>
        <a:bodyPr/>
        <a:lstStyle/>
        <a:p>
          <a:r>
            <a:rPr lang="ru-RU" dirty="0" smtClean="0"/>
            <a:t>Итоговый тест</a:t>
          </a:r>
          <a:endParaRPr lang="ru-RU" dirty="0"/>
        </a:p>
      </dgm:t>
    </dgm:pt>
    <dgm:pt modelId="{E3BA9F2A-53E1-4978-8420-658F8F6B8160}" type="parTrans" cxnId="{7E090281-CE5C-4662-828B-5981D1083567}">
      <dgm:prSet/>
      <dgm:spPr/>
      <dgm:t>
        <a:bodyPr/>
        <a:lstStyle/>
        <a:p>
          <a:endParaRPr lang="ru-RU"/>
        </a:p>
      </dgm:t>
    </dgm:pt>
    <dgm:pt modelId="{7B87A227-E188-4900-8B94-D4EF9D81E8DA}" type="sibTrans" cxnId="{7E090281-CE5C-4662-828B-5981D1083567}">
      <dgm:prSet/>
      <dgm:spPr/>
      <dgm:t>
        <a:bodyPr/>
        <a:lstStyle/>
        <a:p>
          <a:endParaRPr lang="ru-RU"/>
        </a:p>
      </dgm:t>
    </dgm:pt>
    <dgm:pt modelId="{27A30A57-FEB0-4877-8E52-24F2D7DA256A}">
      <dgm:prSet phldrT="[Текст]"/>
      <dgm:spPr/>
      <dgm:t>
        <a:bodyPr/>
        <a:lstStyle/>
        <a:p>
          <a:r>
            <a:rPr lang="ru-RU" dirty="0" smtClean="0"/>
            <a:t>Оформление документов</a:t>
          </a:r>
          <a:endParaRPr lang="ru-RU" dirty="0"/>
        </a:p>
      </dgm:t>
    </dgm:pt>
    <dgm:pt modelId="{631A05BA-6933-417E-BE84-509302849B59}" type="parTrans" cxnId="{7EE7CD3E-1F92-417C-889D-9A2894F1BC71}">
      <dgm:prSet/>
      <dgm:spPr/>
      <dgm:t>
        <a:bodyPr/>
        <a:lstStyle/>
        <a:p>
          <a:endParaRPr lang="ru-RU"/>
        </a:p>
      </dgm:t>
    </dgm:pt>
    <dgm:pt modelId="{45546BCE-EE6D-4883-A6DB-632B1E56A031}" type="sibTrans" cxnId="{7EE7CD3E-1F92-417C-889D-9A2894F1BC71}">
      <dgm:prSet/>
      <dgm:spPr/>
      <dgm:t>
        <a:bodyPr/>
        <a:lstStyle/>
        <a:p>
          <a:endParaRPr lang="ru-RU"/>
        </a:p>
      </dgm:t>
    </dgm:pt>
    <dgm:pt modelId="{D53BA730-BC9A-4834-B1D1-ED627606F927}">
      <dgm:prSet phldrT="[Текст]"/>
      <dgm:spPr/>
      <dgm:t>
        <a:bodyPr/>
        <a:lstStyle/>
        <a:p>
          <a:r>
            <a:rPr lang="ru-RU" dirty="0" smtClean="0"/>
            <a:t>Протокол</a:t>
          </a:r>
          <a:endParaRPr lang="ru-RU" dirty="0"/>
        </a:p>
      </dgm:t>
    </dgm:pt>
    <dgm:pt modelId="{AB0A33E1-6BF5-4993-852A-E8FFE6DED007}" type="parTrans" cxnId="{956B48AA-3EC2-4EE3-8141-2CF812FDE6B7}">
      <dgm:prSet/>
      <dgm:spPr/>
      <dgm:t>
        <a:bodyPr/>
        <a:lstStyle/>
        <a:p>
          <a:endParaRPr lang="ru-RU"/>
        </a:p>
      </dgm:t>
    </dgm:pt>
    <dgm:pt modelId="{9F9EC80F-CF53-4250-981D-8248D5B39930}" type="sibTrans" cxnId="{956B48AA-3EC2-4EE3-8141-2CF812FDE6B7}">
      <dgm:prSet/>
      <dgm:spPr/>
      <dgm:t>
        <a:bodyPr/>
        <a:lstStyle/>
        <a:p>
          <a:endParaRPr lang="ru-RU"/>
        </a:p>
      </dgm:t>
    </dgm:pt>
    <dgm:pt modelId="{98FD4F65-72E2-4488-BC94-A11A03286131}">
      <dgm:prSet phldrT="[Текст]"/>
      <dgm:spPr/>
      <dgm:t>
        <a:bodyPr/>
        <a:lstStyle/>
        <a:p>
          <a:r>
            <a:rPr lang="ru-RU" dirty="0" smtClean="0"/>
            <a:t>Удостоверение</a:t>
          </a:r>
          <a:endParaRPr lang="ru-RU" dirty="0"/>
        </a:p>
      </dgm:t>
    </dgm:pt>
    <dgm:pt modelId="{0F21BEB9-AF42-4E74-BF32-D1988CB6E3BC}" type="parTrans" cxnId="{7024F40C-E83D-45EF-8DD4-A6D9DDCB0808}">
      <dgm:prSet/>
      <dgm:spPr/>
      <dgm:t>
        <a:bodyPr/>
        <a:lstStyle/>
        <a:p>
          <a:endParaRPr lang="ru-RU"/>
        </a:p>
      </dgm:t>
    </dgm:pt>
    <dgm:pt modelId="{FB7F0DE0-C209-45D6-9E55-E2913899B8E1}" type="sibTrans" cxnId="{7024F40C-E83D-45EF-8DD4-A6D9DDCB0808}">
      <dgm:prSet/>
      <dgm:spPr/>
      <dgm:t>
        <a:bodyPr/>
        <a:lstStyle/>
        <a:p>
          <a:endParaRPr lang="ru-RU"/>
        </a:p>
      </dgm:t>
    </dgm:pt>
    <dgm:pt modelId="{23C89968-45E4-43B9-A370-6199130D8426}">
      <dgm:prSet phldrT="[Текст]"/>
      <dgm:spPr/>
      <dgm:t>
        <a:bodyPr/>
        <a:lstStyle/>
        <a:p>
          <a:r>
            <a:rPr lang="ru-RU" dirty="0" smtClean="0"/>
            <a:t>Защита проекта</a:t>
          </a:r>
          <a:endParaRPr lang="ru-RU" dirty="0"/>
        </a:p>
      </dgm:t>
    </dgm:pt>
    <dgm:pt modelId="{442A4C95-14BB-47AA-ABAE-C48274226F85}" type="parTrans" cxnId="{FE4D75E1-79F7-4D7D-9650-367191F80093}">
      <dgm:prSet/>
      <dgm:spPr/>
      <dgm:t>
        <a:bodyPr/>
        <a:lstStyle/>
        <a:p>
          <a:endParaRPr lang="ru-RU"/>
        </a:p>
      </dgm:t>
    </dgm:pt>
    <dgm:pt modelId="{1D3BCD04-4D3C-4E31-B1A3-4467C15B4395}" type="sibTrans" cxnId="{FE4D75E1-79F7-4D7D-9650-367191F80093}">
      <dgm:prSet/>
      <dgm:spPr/>
      <dgm:t>
        <a:bodyPr/>
        <a:lstStyle/>
        <a:p>
          <a:endParaRPr lang="ru-RU"/>
        </a:p>
      </dgm:t>
    </dgm:pt>
    <dgm:pt modelId="{5258B861-4B82-415D-9476-F84386061024}">
      <dgm:prSet phldrT="[Текст]"/>
      <dgm:spPr/>
      <dgm:t>
        <a:bodyPr/>
        <a:lstStyle/>
        <a:p>
          <a:r>
            <a:rPr lang="ru-RU" dirty="0" smtClean="0"/>
            <a:t>Сертификат</a:t>
          </a:r>
          <a:endParaRPr lang="ru-RU" dirty="0"/>
        </a:p>
      </dgm:t>
    </dgm:pt>
    <dgm:pt modelId="{BF578D1F-9704-4D41-8E7E-0ABF5E2F0F95}" type="parTrans" cxnId="{4345D65E-D4DB-4BB4-8AD4-9C60AB06B028}">
      <dgm:prSet/>
      <dgm:spPr/>
      <dgm:t>
        <a:bodyPr/>
        <a:lstStyle/>
        <a:p>
          <a:endParaRPr lang="ru-RU"/>
        </a:p>
      </dgm:t>
    </dgm:pt>
    <dgm:pt modelId="{F388FA78-3681-4207-AEF9-E9779A171A33}" type="sibTrans" cxnId="{4345D65E-D4DB-4BB4-8AD4-9C60AB06B028}">
      <dgm:prSet/>
      <dgm:spPr/>
      <dgm:t>
        <a:bodyPr/>
        <a:lstStyle/>
        <a:p>
          <a:endParaRPr lang="ru-RU"/>
        </a:p>
      </dgm:t>
    </dgm:pt>
    <dgm:pt modelId="{0BFC1E42-685F-4F89-9FBA-741E03B3FB47}">
      <dgm:prSet phldrT="[Текст]"/>
      <dgm:spPr/>
      <dgm:t>
        <a:bodyPr/>
        <a:lstStyle/>
        <a:p>
          <a:r>
            <a:rPr lang="ru-RU" dirty="0" smtClean="0"/>
            <a:t>Свидетельство</a:t>
          </a:r>
          <a:endParaRPr lang="ru-RU" dirty="0"/>
        </a:p>
      </dgm:t>
    </dgm:pt>
    <dgm:pt modelId="{EC77271E-895D-425A-8E43-ADDD0B97D35C}" type="parTrans" cxnId="{C884B4B6-4DEB-4E6E-B6F3-61889182FD68}">
      <dgm:prSet/>
      <dgm:spPr/>
      <dgm:t>
        <a:bodyPr/>
        <a:lstStyle/>
        <a:p>
          <a:endParaRPr lang="ru-RU"/>
        </a:p>
      </dgm:t>
    </dgm:pt>
    <dgm:pt modelId="{F54FCA26-BFB1-42E1-A6E8-003180F21720}" type="sibTrans" cxnId="{C884B4B6-4DEB-4E6E-B6F3-61889182FD68}">
      <dgm:prSet/>
      <dgm:spPr/>
      <dgm:t>
        <a:bodyPr/>
        <a:lstStyle/>
        <a:p>
          <a:endParaRPr lang="ru-RU"/>
        </a:p>
      </dgm:t>
    </dgm:pt>
    <dgm:pt modelId="{3901C52F-4C41-4BF7-94C8-948C3C631B75}">
      <dgm:prSet phldrT="[Текст]"/>
      <dgm:spPr/>
      <dgm:t>
        <a:bodyPr/>
        <a:lstStyle/>
        <a:p>
          <a:r>
            <a:rPr lang="ru-RU" dirty="0" smtClean="0"/>
            <a:t>Диплом</a:t>
          </a:r>
          <a:endParaRPr lang="ru-RU" dirty="0"/>
        </a:p>
      </dgm:t>
    </dgm:pt>
    <dgm:pt modelId="{79FDF3BA-71D4-4F8A-9B30-4DA2E8BF275C}" type="parTrans" cxnId="{4F450090-6F73-4803-ACCD-56452ACD5C88}">
      <dgm:prSet/>
      <dgm:spPr/>
      <dgm:t>
        <a:bodyPr/>
        <a:lstStyle/>
        <a:p>
          <a:endParaRPr lang="ru-RU"/>
        </a:p>
      </dgm:t>
    </dgm:pt>
    <dgm:pt modelId="{AC51EFFE-ADC7-42C8-B04B-F4C76AA7B774}" type="sibTrans" cxnId="{4F450090-6F73-4803-ACCD-56452ACD5C88}">
      <dgm:prSet/>
      <dgm:spPr/>
      <dgm:t>
        <a:bodyPr/>
        <a:lstStyle/>
        <a:p>
          <a:endParaRPr lang="ru-RU"/>
        </a:p>
      </dgm:t>
    </dgm:pt>
    <dgm:pt modelId="{9C666012-2B2C-4871-B178-56D55D900742}" type="pres">
      <dgm:prSet presAssocID="{B32814AA-55D1-43FA-979E-43DC8F25455B}" presName="theList" presStyleCnt="0">
        <dgm:presLayoutVars>
          <dgm:dir/>
          <dgm:animLvl val="lvl"/>
          <dgm:resizeHandles val="exact"/>
        </dgm:presLayoutVars>
      </dgm:prSet>
      <dgm:spPr/>
    </dgm:pt>
    <dgm:pt modelId="{22164C28-05C7-4E36-B70F-C8FE2A0936F4}" type="pres">
      <dgm:prSet presAssocID="{0445AA4B-BB84-424D-9ECF-2254222DDE23}" presName="compNode" presStyleCnt="0"/>
      <dgm:spPr/>
    </dgm:pt>
    <dgm:pt modelId="{63F1F28C-1159-4D3D-9391-969279972B5A}" type="pres">
      <dgm:prSet presAssocID="{0445AA4B-BB84-424D-9ECF-2254222DDE23}" presName="noGeometry" presStyleCnt="0"/>
      <dgm:spPr/>
    </dgm:pt>
    <dgm:pt modelId="{40B937E2-0369-4511-B8C0-0314D1E7F4F8}" type="pres">
      <dgm:prSet presAssocID="{0445AA4B-BB84-424D-9ECF-2254222DDE23}" presName="childTextVisible" presStyleLbl="bgAccFollowNode1" presStyleIdx="0" presStyleCnt="2" custScaleX="86184" custLinFactNeighborX="-3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36ECB-7357-468E-822A-50621808472E}" type="pres">
      <dgm:prSet presAssocID="{0445AA4B-BB84-424D-9ECF-2254222DDE23}" presName="childTextHidden" presStyleLbl="bgAccFollowNode1" presStyleIdx="0" presStyleCnt="2"/>
      <dgm:spPr/>
      <dgm:t>
        <a:bodyPr/>
        <a:lstStyle/>
        <a:p>
          <a:endParaRPr lang="ru-RU"/>
        </a:p>
      </dgm:t>
    </dgm:pt>
    <dgm:pt modelId="{735E0E4C-3ECA-4675-B90F-3288E9628D27}" type="pres">
      <dgm:prSet presAssocID="{0445AA4B-BB84-424D-9ECF-2254222DDE2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FDAF9-0C1F-4955-BD90-F65A9CD2CCEF}" type="pres">
      <dgm:prSet presAssocID="{0445AA4B-BB84-424D-9ECF-2254222DDE23}" presName="aSpace" presStyleCnt="0"/>
      <dgm:spPr/>
    </dgm:pt>
    <dgm:pt modelId="{0CE4120C-B70A-4B74-9D0B-D45559B1DB49}" type="pres">
      <dgm:prSet presAssocID="{27A30A57-FEB0-4877-8E52-24F2D7DA256A}" presName="compNode" presStyleCnt="0"/>
      <dgm:spPr/>
    </dgm:pt>
    <dgm:pt modelId="{1D56DDA7-79FF-4CBA-9F49-7B8A4DF0EC30}" type="pres">
      <dgm:prSet presAssocID="{27A30A57-FEB0-4877-8E52-24F2D7DA256A}" presName="noGeometry" presStyleCnt="0"/>
      <dgm:spPr/>
    </dgm:pt>
    <dgm:pt modelId="{52C6D413-23CA-47CC-AF63-8BD68B6B8B5E}" type="pres">
      <dgm:prSet presAssocID="{27A30A57-FEB0-4877-8E52-24F2D7DA256A}" presName="childTextVisible" presStyleLbl="bgAccFollowNode1" presStyleIdx="1" presStyleCnt="2" custLinFactNeighborX="-11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EFA71-119C-4E36-B8C2-6E5C45E91722}" type="pres">
      <dgm:prSet presAssocID="{27A30A57-FEB0-4877-8E52-24F2D7DA256A}" presName="childTextHidden" presStyleLbl="bgAccFollowNode1" presStyleIdx="1" presStyleCnt="2"/>
      <dgm:spPr/>
      <dgm:t>
        <a:bodyPr/>
        <a:lstStyle/>
        <a:p>
          <a:endParaRPr lang="ru-RU"/>
        </a:p>
      </dgm:t>
    </dgm:pt>
    <dgm:pt modelId="{EBF39CC9-36C1-44BB-9343-98804AD52E3F}" type="pres">
      <dgm:prSet presAssocID="{27A30A57-FEB0-4877-8E52-24F2D7DA256A}" presName="parentText" presStyleLbl="node1" presStyleIdx="1" presStyleCnt="2" custLinFactNeighborX="-23247" custLinFactNeighborY="-24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789C7A-E79F-4867-BDA2-F35E47902AF7}" type="presOf" srcId="{D53BA730-BC9A-4834-B1D1-ED627606F927}" destId="{D70EFA71-119C-4E36-B8C2-6E5C45E91722}" srcOrd="1" destOrd="0" presId="urn:microsoft.com/office/officeart/2005/8/layout/hProcess6"/>
    <dgm:cxn modelId="{C89AB761-636E-485B-AD47-047CB04B92C0}" type="presOf" srcId="{6632389A-0D68-4048-9363-E246DD385510}" destId="{40B937E2-0369-4511-B8C0-0314D1E7F4F8}" srcOrd="0" destOrd="0" presId="urn:microsoft.com/office/officeart/2005/8/layout/hProcess6"/>
    <dgm:cxn modelId="{72055CD7-B50B-484C-B585-34BA0F87F501}" type="presOf" srcId="{0BFC1E42-685F-4F89-9FBA-741E03B3FB47}" destId="{D70EFA71-119C-4E36-B8C2-6E5C45E91722}" srcOrd="1" destOrd="3" presId="urn:microsoft.com/office/officeart/2005/8/layout/hProcess6"/>
    <dgm:cxn modelId="{E2527208-DD67-4941-9CA1-69D8C88BDD35}" type="presOf" srcId="{E06AEEA0-4AF6-422A-8F92-B6155A64D1CB}" destId="{40B937E2-0369-4511-B8C0-0314D1E7F4F8}" srcOrd="0" destOrd="1" presId="urn:microsoft.com/office/officeart/2005/8/layout/hProcess6"/>
    <dgm:cxn modelId="{956B48AA-3EC2-4EE3-8141-2CF812FDE6B7}" srcId="{27A30A57-FEB0-4877-8E52-24F2D7DA256A}" destId="{D53BA730-BC9A-4834-B1D1-ED627606F927}" srcOrd="0" destOrd="0" parTransId="{AB0A33E1-6BF5-4993-852A-E8FFE6DED007}" sibTransId="{9F9EC80F-CF53-4250-981D-8248D5B39930}"/>
    <dgm:cxn modelId="{68E35E3A-0722-4664-A2F5-77A611172872}" type="presOf" srcId="{3901C52F-4C41-4BF7-94C8-948C3C631B75}" destId="{52C6D413-23CA-47CC-AF63-8BD68B6B8B5E}" srcOrd="0" destOrd="4" presId="urn:microsoft.com/office/officeart/2005/8/layout/hProcess6"/>
    <dgm:cxn modelId="{7E090281-CE5C-4662-828B-5981D1083567}" srcId="{0445AA4B-BB84-424D-9ECF-2254222DDE23}" destId="{E06AEEA0-4AF6-422A-8F92-B6155A64D1CB}" srcOrd="1" destOrd="0" parTransId="{E3BA9F2A-53E1-4978-8420-658F8F6B8160}" sibTransId="{7B87A227-E188-4900-8B94-D4EF9D81E8DA}"/>
    <dgm:cxn modelId="{F0884A7E-F395-4565-9BBE-30B0C0920AE1}" type="presOf" srcId="{E06AEEA0-4AF6-422A-8F92-B6155A64D1CB}" destId="{C9136ECB-7357-468E-822A-50621808472E}" srcOrd="1" destOrd="1" presId="urn:microsoft.com/office/officeart/2005/8/layout/hProcess6"/>
    <dgm:cxn modelId="{51E927C5-72E1-46D3-A43F-FB34E69C2BB4}" type="presOf" srcId="{5258B861-4B82-415D-9476-F84386061024}" destId="{D70EFA71-119C-4E36-B8C2-6E5C45E91722}" srcOrd="1" destOrd="2" presId="urn:microsoft.com/office/officeart/2005/8/layout/hProcess6"/>
    <dgm:cxn modelId="{11B4F68B-696B-4D76-B50E-9E571E29E858}" type="presOf" srcId="{5258B861-4B82-415D-9476-F84386061024}" destId="{52C6D413-23CA-47CC-AF63-8BD68B6B8B5E}" srcOrd="0" destOrd="2" presId="urn:microsoft.com/office/officeart/2005/8/layout/hProcess6"/>
    <dgm:cxn modelId="{C5A80C98-9FAD-4740-89D9-B245F2829B54}" srcId="{B32814AA-55D1-43FA-979E-43DC8F25455B}" destId="{0445AA4B-BB84-424D-9ECF-2254222DDE23}" srcOrd="0" destOrd="0" parTransId="{67A3F397-CF64-4284-BEFA-34282F440180}" sibTransId="{F6BA78FF-D778-48FC-A66D-3B163B6A42FF}"/>
    <dgm:cxn modelId="{BA3303B4-7493-4171-B7D5-BB94928E8F63}" type="presOf" srcId="{98FD4F65-72E2-4488-BC94-A11A03286131}" destId="{52C6D413-23CA-47CC-AF63-8BD68B6B8B5E}" srcOrd="0" destOrd="1" presId="urn:microsoft.com/office/officeart/2005/8/layout/hProcess6"/>
    <dgm:cxn modelId="{6EC20AA6-E690-4E8C-B30B-E77C3BB7A805}" type="presOf" srcId="{98FD4F65-72E2-4488-BC94-A11A03286131}" destId="{D70EFA71-119C-4E36-B8C2-6E5C45E91722}" srcOrd="1" destOrd="1" presId="urn:microsoft.com/office/officeart/2005/8/layout/hProcess6"/>
    <dgm:cxn modelId="{4F450090-6F73-4803-ACCD-56452ACD5C88}" srcId="{27A30A57-FEB0-4877-8E52-24F2D7DA256A}" destId="{3901C52F-4C41-4BF7-94C8-948C3C631B75}" srcOrd="4" destOrd="0" parTransId="{79FDF3BA-71D4-4F8A-9B30-4DA2E8BF275C}" sibTransId="{AC51EFFE-ADC7-42C8-B04B-F4C76AA7B774}"/>
    <dgm:cxn modelId="{0AE0EADF-00CD-466B-A904-FAAE2AA6FEB7}" type="presOf" srcId="{23C89968-45E4-43B9-A370-6199130D8426}" destId="{40B937E2-0369-4511-B8C0-0314D1E7F4F8}" srcOrd="0" destOrd="2" presId="urn:microsoft.com/office/officeart/2005/8/layout/hProcess6"/>
    <dgm:cxn modelId="{C884B4B6-4DEB-4E6E-B6F3-61889182FD68}" srcId="{27A30A57-FEB0-4877-8E52-24F2D7DA256A}" destId="{0BFC1E42-685F-4F89-9FBA-741E03B3FB47}" srcOrd="3" destOrd="0" parTransId="{EC77271E-895D-425A-8E43-ADDD0B97D35C}" sibTransId="{F54FCA26-BFB1-42E1-A6E8-003180F21720}"/>
    <dgm:cxn modelId="{8783E6F4-7ABB-4A9C-9C61-3F04CC5B2987}" type="presOf" srcId="{27A30A57-FEB0-4877-8E52-24F2D7DA256A}" destId="{EBF39CC9-36C1-44BB-9343-98804AD52E3F}" srcOrd="0" destOrd="0" presId="urn:microsoft.com/office/officeart/2005/8/layout/hProcess6"/>
    <dgm:cxn modelId="{D5695411-335C-45DA-9EF0-42D8EB432A9D}" srcId="{0445AA4B-BB84-424D-9ECF-2254222DDE23}" destId="{6632389A-0D68-4048-9363-E246DD385510}" srcOrd="0" destOrd="0" parTransId="{A70E9933-A7E1-4E2D-BD77-50C24FE7D553}" sibTransId="{A420D01D-2A20-41C2-8604-B30FB3C469DC}"/>
    <dgm:cxn modelId="{4345D65E-D4DB-4BB4-8AD4-9C60AB06B028}" srcId="{27A30A57-FEB0-4877-8E52-24F2D7DA256A}" destId="{5258B861-4B82-415D-9476-F84386061024}" srcOrd="2" destOrd="0" parTransId="{BF578D1F-9704-4D41-8E7E-0ABF5E2F0F95}" sibTransId="{F388FA78-3681-4207-AEF9-E9779A171A33}"/>
    <dgm:cxn modelId="{6ED86682-F9DF-4B27-A376-E46A60B1CA9E}" type="presOf" srcId="{B32814AA-55D1-43FA-979E-43DC8F25455B}" destId="{9C666012-2B2C-4871-B178-56D55D900742}" srcOrd="0" destOrd="0" presId="urn:microsoft.com/office/officeart/2005/8/layout/hProcess6"/>
    <dgm:cxn modelId="{E7C74915-E43A-40D1-8234-FEB90F6448CF}" type="presOf" srcId="{0445AA4B-BB84-424D-9ECF-2254222DDE23}" destId="{735E0E4C-3ECA-4675-B90F-3288E9628D27}" srcOrd="0" destOrd="0" presId="urn:microsoft.com/office/officeart/2005/8/layout/hProcess6"/>
    <dgm:cxn modelId="{B3C8CBD7-E6CD-4E33-B114-872B400AF0C6}" type="presOf" srcId="{D53BA730-BC9A-4834-B1D1-ED627606F927}" destId="{52C6D413-23CA-47CC-AF63-8BD68B6B8B5E}" srcOrd="0" destOrd="0" presId="urn:microsoft.com/office/officeart/2005/8/layout/hProcess6"/>
    <dgm:cxn modelId="{7EE7CD3E-1F92-417C-889D-9A2894F1BC71}" srcId="{B32814AA-55D1-43FA-979E-43DC8F25455B}" destId="{27A30A57-FEB0-4877-8E52-24F2D7DA256A}" srcOrd="1" destOrd="0" parTransId="{631A05BA-6933-417E-BE84-509302849B59}" sibTransId="{45546BCE-EE6D-4883-A6DB-632B1E56A031}"/>
    <dgm:cxn modelId="{FE4D75E1-79F7-4D7D-9650-367191F80093}" srcId="{0445AA4B-BB84-424D-9ECF-2254222DDE23}" destId="{23C89968-45E4-43B9-A370-6199130D8426}" srcOrd="2" destOrd="0" parTransId="{442A4C95-14BB-47AA-ABAE-C48274226F85}" sibTransId="{1D3BCD04-4D3C-4E31-B1A3-4467C15B4395}"/>
    <dgm:cxn modelId="{291D0A03-F01A-45C4-B887-76890E15340E}" type="presOf" srcId="{23C89968-45E4-43B9-A370-6199130D8426}" destId="{C9136ECB-7357-468E-822A-50621808472E}" srcOrd="1" destOrd="2" presId="urn:microsoft.com/office/officeart/2005/8/layout/hProcess6"/>
    <dgm:cxn modelId="{A5FB51EF-F98B-4621-B5BE-DBED8D2693A5}" type="presOf" srcId="{3901C52F-4C41-4BF7-94C8-948C3C631B75}" destId="{D70EFA71-119C-4E36-B8C2-6E5C45E91722}" srcOrd="1" destOrd="4" presId="urn:microsoft.com/office/officeart/2005/8/layout/hProcess6"/>
    <dgm:cxn modelId="{362BE3F6-AA25-4A12-838B-41B9FB66FA00}" type="presOf" srcId="{6632389A-0D68-4048-9363-E246DD385510}" destId="{C9136ECB-7357-468E-822A-50621808472E}" srcOrd="1" destOrd="0" presId="urn:microsoft.com/office/officeart/2005/8/layout/hProcess6"/>
    <dgm:cxn modelId="{7A14C7CD-D96A-4DF7-9DC2-A47FF7CF5CE5}" type="presOf" srcId="{0BFC1E42-685F-4F89-9FBA-741E03B3FB47}" destId="{52C6D413-23CA-47CC-AF63-8BD68B6B8B5E}" srcOrd="0" destOrd="3" presId="urn:microsoft.com/office/officeart/2005/8/layout/hProcess6"/>
    <dgm:cxn modelId="{7024F40C-E83D-45EF-8DD4-A6D9DDCB0808}" srcId="{27A30A57-FEB0-4877-8E52-24F2D7DA256A}" destId="{98FD4F65-72E2-4488-BC94-A11A03286131}" srcOrd="1" destOrd="0" parTransId="{0F21BEB9-AF42-4E74-BF32-D1988CB6E3BC}" sibTransId="{FB7F0DE0-C209-45D6-9E55-E2913899B8E1}"/>
    <dgm:cxn modelId="{8CC9D6C3-4A93-408C-8852-6748CEFDACA9}" type="presParOf" srcId="{9C666012-2B2C-4871-B178-56D55D900742}" destId="{22164C28-05C7-4E36-B70F-C8FE2A0936F4}" srcOrd="0" destOrd="0" presId="urn:microsoft.com/office/officeart/2005/8/layout/hProcess6"/>
    <dgm:cxn modelId="{D760A18F-EF82-45DB-AA1C-87B4C23B08AB}" type="presParOf" srcId="{22164C28-05C7-4E36-B70F-C8FE2A0936F4}" destId="{63F1F28C-1159-4D3D-9391-969279972B5A}" srcOrd="0" destOrd="0" presId="urn:microsoft.com/office/officeart/2005/8/layout/hProcess6"/>
    <dgm:cxn modelId="{01D1CA13-1DB1-4C1E-B43F-91A4D2CF549F}" type="presParOf" srcId="{22164C28-05C7-4E36-B70F-C8FE2A0936F4}" destId="{40B937E2-0369-4511-B8C0-0314D1E7F4F8}" srcOrd="1" destOrd="0" presId="urn:microsoft.com/office/officeart/2005/8/layout/hProcess6"/>
    <dgm:cxn modelId="{296C76CF-1EEE-40B7-A24A-F6FE9C3B25C2}" type="presParOf" srcId="{22164C28-05C7-4E36-B70F-C8FE2A0936F4}" destId="{C9136ECB-7357-468E-822A-50621808472E}" srcOrd="2" destOrd="0" presId="urn:microsoft.com/office/officeart/2005/8/layout/hProcess6"/>
    <dgm:cxn modelId="{FE889CB7-B94F-417F-A4E0-8BAFBCE10EC8}" type="presParOf" srcId="{22164C28-05C7-4E36-B70F-C8FE2A0936F4}" destId="{735E0E4C-3ECA-4675-B90F-3288E9628D27}" srcOrd="3" destOrd="0" presId="urn:microsoft.com/office/officeart/2005/8/layout/hProcess6"/>
    <dgm:cxn modelId="{794D81A1-BBC1-4EBE-A017-D2F15C7D5217}" type="presParOf" srcId="{9C666012-2B2C-4871-B178-56D55D900742}" destId="{5A0FDAF9-0C1F-4955-BD90-F65A9CD2CCEF}" srcOrd="1" destOrd="0" presId="urn:microsoft.com/office/officeart/2005/8/layout/hProcess6"/>
    <dgm:cxn modelId="{44B2E48A-5BE4-4352-8142-67817CA6DB0F}" type="presParOf" srcId="{9C666012-2B2C-4871-B178-56D55D900742}" destId="{0CE4120C-B70A-4B74-9D0B-D45559B1DB49}" srcOrd="2" destOrd="0" presId="urn:microsoft.com/office/officeart/2005/8/layout/hProcess6"/>
    <dgm:cxn modelId="{7B4EDF44-5B53-456A-9591-12FC8A27A1A3}" type="presParOf" srcId="{0CE4120C-B70A-4B74-9D0B-D45559B1DB49}" destId="{1D56DDA7-79FF-4CBA-9F49-7B8A4DF0EC30}" srcOrd="0" destOrd="0" presId="urn:microsoft.com/office/officeart/2005/8/layout/hProcess6"/>
    <dgm:cxn modelId="{D0798822-161E-4775-B170-B01699D5A890}" type="presParOf" srcId="{0CE4120C-B70A-4B74-9D0B-D45559B1DB49}" destId="{52C6D413-23CA-47CC-AF63-8BD68B6B8B5E}" srcOrd="1" destOrd="0" presId="urn:microsoft.com/office/officeart/2005/8/layout/hProcess6"/>
    <dgm:cxn modelId="{759508C4-FD49-4ED7-8F47-4AAD91E75B07}" type="presParOf" srcId="{0CE4120C-B70A-4B74-9D0B-D45559B1DB49}" destId="{D70EFA71-119C-4E36-B8C2-6E5C45E91722}" srcOrd="2" destOrd="0" presId="urn:microsoft.com/office/officeart/2005/8/layout/hProcess6"/>
    <dgm:cxn modelId="{DB44497B-DB10-448E-B80D-D66C05938045}" type="presParOf" srcId="{0CE4120C-B70A-4B74-9D0B-D45559B1DB49}" destId="{EBF39CC9-36C1-44BB-9343-98804AD52E3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7B489-BE4F-45BD-B3CA-A1CB84AE2792}">
      <dsp:nvSpPr>
        <dsp:cNvPr id="0" name=""/>
        <dsp:cNvSpPr/>
      </dsp:nvSpPr>
      <dsp:spPr>
        <a:xfrm>
          <a:off x="519111" y="1504949"/>
          <a:ext cx="4514850" cy="45148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EC9C0-65A1-4845-A6E1-85715AAC2E7C}">
      <dsp:nvSpPr>
        <dsp:cNvPr id="0" name=""/>
        <dsp:cNvSpPr/>
      </dsp:nvSpPr>
      <dsp:spPr>
        <a:xfrm>
          <a:off x="1164358" y="2150197"/>
          <a:ext cx="3224355" cy="32243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729B9-8C0D-4FF6-86A6-2667DC56ACCB}">
      <dsp:nvSpPr>
        <dsp:cNvPr id="0" name=""/>
        <dsp:cNvSpPr/>
      </dsp:nvSpPr>
      <dsp:spPr>
        <a:xfrm>
          <a:off x="1809229" y="2795068"/>
          <a:ext cx="1934613" cy="19346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802EA-BC68-49F5-A3C8-9582E753B2B7}">
      <dsp:nvSpPr>
        <dsp:cNvPr id="0" name=""/>
        <dsp:cNvSpPr/>
      </dsp:nvSpPr>
      <dsp:spPr>
        <a:xfrm>
          <a:off x="2454100" y="3439939"/>
          <a:ext cx="644871" cy="6448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AAAC1-173C-4BFE-96D4-78AA5886C362}">
      <dsp:nvSpPr>
        <dsp:cNvPr id="0" name=""/>
        <dsp:cNvSpPr/>
      </dsp:nvSpPr>
      <dsp:spPr>
        <a:xfrm>
          <a:off x="5724520" y="0"/>
          <a:ext cx="3419479" cy="107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Профессиональная подготовка </a:t>
          </a:r>
          <a:endParaRPr lang="ru-RU" sz="1800" kern="1200" dirty="0"/>
        </a:p>
      </dsp:txBody>
      <dsp:txXfrm>
        <a:off x="5724520" y="0"/>
        <a:ext cx="3419479" cy="1079801"/>
      </dsp:txXfrm>
    </dsp:sp>
    <dsp:sp modelId="{3ACE47A4-49F3-4A7E-9712-D07E275433AB}">
      <dsp:nvSpPr>
        <dsp:cNvPr id="0" name=""/>
        <dsp:cNvSpPr/>
      </dsp:nvSpPr>
      <dsp:spPr>
        <a:xfrm>
          <a:off x="5222080" y="539900"/>
          <a:ext cx="5643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53357-88B5-41AD-A599-CECB550E380C}">
      <dsp:nvSpPr>
        <dsp:cNvPr id="0" name=""/>
        <dsp:cNvSpPr/>
      </dsp:nvSpPr>
      <dsp:spPr>
        <a:xfrm rot="5400000">
          <a:off x="2385249" y="895445"/>
          <a:ext cx="3190494" cy="248316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A5616-583A-4A94-A3D8-1EA8EE8EA4E7}">
      <dsp:nvSpPr>
        <dsp:cNvPr id="0" name=""/>
        <dsp:cNvSpPr/>
      </dsp:nvSpPr>
      <dsp:spPr>
        <a:xfrm>
          <a:off x="5715011" y="1062233"/>
          <a:ext cx="3252768" cy="107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</a:t>
          </a:r>
        </a:p>
      </dsp:txBody>
      <dsp:txXfrm>
        <a:off x="5715011" y="1062233"/>
        <a:ext cx="3252768" cy="1079801"/>
      </dsp:txXfrm>
    </dsp:sp>
    <dsp:sp modelId="{5584F0C0-302B-40BD-83DA-7638828BED02}">
      <dsp:nvSpPr>
        <dsp:cNvPr id="0" name=""/>
        <dsp:cNvSpPr/>
      </dsp:nvSpPr>
      <dsp:spPr>
        <a:xfrm>
          <a:off x="5222080" y="1619702"/>
          <a:ext cx="5643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AEBA8-99DA-4058-9B4C-87ADAA40B0EA}">
      <dsp:nvSpPr>
        <dsp:cNvPr id="0" name=""/>
        <dsp:cNvSpPr/>
      </dsp:nvSpPr>
      <dsp:spPr>
        <a:xfrm rot="5400000">
          <a:off x="2937565" y="1957563"/>
          <a:ext cx="2620117" cy="194514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A39B-9ED4-4493-8109-727F57A295CC}">
      <dsp:nvSpPr>
        <dsp:cNvPr id="0" name=""/>
        <dsp:cNvSpPr/>
      </dsp:nvSpPr>
      <dsp:spPr>
        <a:xfrm>
          <a:off x="5786436" y="2159603"/>
          <a:ext cx="2257425" cy="107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Переподготовка</a:t>
          </a:r>
          <a:endParaRPr lang="ru-RU" sz="1800" kern="1200" dirty="0"/>
        </a:p>
      </dsp:txBody>
      <dsp:txXfrm>
        <a:off x="5786436" y="2159603"/>
        <a:ext cx="2257425" cy="1079801"/>
      </dsp:txXfrm>
    </dsp:sp>
    <dsp:sp modelId="{2227A765-9F0B-4C7F-B558-98BBCD72B40A}">
      <dsp:nvSpPr>
        <dsp:cNvPr id="0" name=""/>
        <dsp:cNvSpPr/>
      </dsp:nvSpPr>
      <dsp:spPr>
        <a:xfrm>
          <a:off x="5222080" y="2699504"/>
          <a:ext cx="5643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A963C-0D7D-4918-860D-45DF69F41F95}">
      <dsp:nvSpPr>
        <dsp:cNvPr id="0" name=""/>
        <dsp:cNvSpPr/>
      </dsp:nvSpPr>
      <dsp:spPr>
        <a:xfrm rot="5400000">
          <a:off x="3472199" y="2947444"/>
          <a:ext cx="1998573" cy="150118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630A7-FEFE-477C-9FF5-ACC582AB0F6C}">
      <dsp:nvSpPr>
        <dsp:cNvPr id="0" name=""/>
        <dsp:cNvSpPr/>
      </dsp:nvSpPr>
      <dsp:spPr>
        <a:xfrm>
          <a:off x="5786436" y="3239404"/>
          <a:ext cx="2257425" cy="107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Семинары</a:t>
          </a:r>
          <a:endParaRPr lang="ru-RU" sz="1800" kern="1200" dirty="0"/>
        </a:p>
      </dsp:txBody>
      <dsp:txXfrm>
        <a:off x="5786436" y="3239404"/>
        <a:ext cx="2257425" cy="1079801"/>
      </dsp:txXfrm>
    </dsp:sp>
    <dsp:sp modelId="{369926C0-9ED3-472A-81BB-DDF223797C43}">
      <dsp:nvSpPr>
        <dsp:cNvPr id="0" name=""/>
        <dsp:cNvSpPr/>
      </dsp:nvSpPr>
      <dsp:spPr>
        <a:xfrm>
          <a:off x="5222080" y="3779305"/>
          <a:ext cx="5643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91BB9-D4DE-455D-8245-8B8C28FBF017}">
      <dsp:nvSpPr>
        <dsp:cNvPr id="0" name=""/>
        <dsp:cNvSpPr/>
      </dsp:nvSpPr>
      <dsp:spPr>
        <a:xfrm rot="5400000">
          <a:off x="4008112" y="3941238"/>
          <a:ext cx="1373718" cy="104895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BF1E9-A5A8-4883-9B46-FCE0E47EE43E}">
      <dsp:nvSpPr>
        <dsp:cNvPr id="0" name=""/>
        <dsp:cNvSpPr/>
      </dsp:nvSpPr>
      <dsp:spPr>
        <a:xfrm>
          <a:off x="3518535" y="1808419"/>
          <a:ext cx="2106930" cy="210693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35E6A9-482F-40BB-AD81-66D2E9C76658}">
      <dsp:nvSpPr>
        <dsp:cNvPr id="0" name=""/>
        <dsp:cNvSpPr/>
      </dsp:nvSpPr>
      <dsp:spPr>
        <a:xfrm>
          <a:off x="3352791" y="-16583"/>
          <a:ext cx="2444038" cy="17857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Реализация образовательных программ дополнительного профессионального образования, подготовке, повышению квалификации, переподготовке специалистов, руководящего состава и работников организаций.</a:t>
          </a:r>
          <a:endParaRPr lang="ru-RU" sz="1400" kern="1200" dirty="0"/>
        </a:p>
      </dsp:txBody>
      <dsp:txXfrm>
        <a:off x="3352791" y="-16583"/>
        <a:ext cx="2444038" cy="1785758"/>
      </dsp:txXfrm>
    </dsp:sp>
    <dsp:sp modelId="{A9CA33EF-BCCB-45C1-AD2C-393455DA6414}">
      <dsp:nvSpPr>
        <dsp:cNvPr id="0" name=""/>
        <dsp:cNvSpPr/>
      </dsp:nvSpPr>
      <dsp:spPr>
        <a:xfrm>
          <a:off x="4320011" y="2390534"/>
          <a:ext cx="2106930" cy="2106930"/>
        </a:xfrm>
        <a:prstGeom prst="ellipse">
          <a:avLst/>
        </a:prstGeom>
        <a:solidFill>
          <a:schemeClr val="accent3">
            <a:alpha val="50000"/>
            <a:hueOff val="-2377"/>
            <a:satOff val="-138"/>
            <a:lumOff val="-47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EAA81B5-684E-4329-B08A-278DAE1A0679}">
      <dsp:nvSpPr>
        <dsp:cNvPr id="0" name=""/>
        <dsp:cNvSpPr/>
      </dsp:nvSpPr>
      <dsp:spPr>
        <a:xfrm>
          <a:off x="6486429" y="1692974"/>
          <a:ext cx="2191207" cy="19922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Высококвалифицированный преподавательский состав и специалисты высокого уровня, имеющих большой опыт преподавания и практической работы в различных направлениях.</a:t>
          </a:r>
          <a:endParaRPr lang="ru-RU" sz="1400" kern="1200" dirty="0"/>
        </a:p>
      </dsp:txBody>
      <dsp:txXfrm>
        <a:off x="6486429" y="1692974"/>
        <a:ext cx="2191207" cy="1992263"/>
      </dsp:txXfrm>
    </dsp:sp>
    <dsp:sp modelId="{C01F3D0C-2009-45D2-8D37-BD668554CDDB}">
      <dsp:nvSpPr>
        <dsp:cNvPr id="0" name=""/>
        <dsp:cNvSpPr/>
      </dsp:nvSpPr>
      <dsp:spPr>
        <a:xfrm>
          <a:off x="4014084" y="3333234"/>
          <a:ext cx="2106930" cy="2106930"/>
        </a:xfrm>
        <a:prstGeom prst="ellipse">
          <a:avLst/>
        </a:prstGeom>
        <a:solidFill>
          <a:schemeClr val="accent3">
            <a:alpha val="50000"/>
            <a:hueOff val="-4754"/>
            <a:satOff val="-276"/>
            <a:lumOff val="-9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201097-FD0F-473B-9695-7A6596B2AF31}">
      <dsp:nvSpPr>
        <dsp:cNvPr id="0" name=""/>
        <dsp:cNvSpPr/>
      </dsp:nvSpPr>
      <dsp:spPr>
        <a:xfrm>
          <a:off x="6248406" y="4055181"/>
          <a:ext cx="2667312" cy="15350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наличии вся необходимая материально-техническая база. Официальный сайт.  База тестов.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Более 100 утвержденных программ дополнительного образования.</a:t>
          </a:r>
          <a:endParaRPr lang="ru-RU" sz="1400" kern="1200" dirty="0"/>
        </a:p>
      </dsp:txBody>
      <dsp:txXfrm>
        <a:off x="6248406" y="4055181"/>
        <a:ext cx="2667312" cy="1535049"/>
      </dsp:txXfrm>
    </dsp:sp>
    <dsp:sp modelId="{1F1EBE0E-430B-495F-904B-03B3B3C2A9C6}">
      <dsp:nvSpPr>
        <dsp:cNvPr id="0" name=""/>
        <dsp:cNvSpPr/>
      </dsp:nvSpPr>
      <dsp:spPr>
        <a:xfrm>
          <a:off x="3022985" y="3333234"/>
          <a:ext cx="2106930" cy="2106930"/>
        </a:xfrm>
        <a:prstGeom prst="ellipse">
          <a:avLst/>
        </a:prstGeom>
        <a:solidFill>
          <a:schemeClr val="accent3">
            <a:alpha val="50000"/>
            <a:hueOff val="-7131"/>
            <a:satOff val="-414"/>
            <a:lumOff val="-141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4D3928F-47AF-4043-B1A1-F3D8E5D08BEB}">
      <dsp:nvSpPr>
        <dsp:cNvPr id="0" name=""/>
        <dsp:cNvSpPr/>
      </dsp:nvSpPr>
      <dsp:spPr>
        <a:xfrm>
          <a:off x="381007" y="4207580"/>
          <a:ext cx="2191207" cy="15350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Для экономии средств и времени, готовы прибыть для обучения персонала на территорию заказчика или провести дистанционный вебинар.</a:t>
          </a:r>
          <a:endParaRPr lang="ru-RU" sz="1400" kern="1200" dirty="0"/>
        </a:p>
      </dsp:txBody>
      <dsp:txXfrm>
        <a:off x="381007" y="4207580"/>
        <a:ext cx="2191207" cy="1535049"/>
      </dsp:txXfrm>
    </dsp:sp>
    <dsp:sp modelId="{919A10F6-BBA4-4251-BB3B-F51D1E53D77F}">
      <dsp:nvSpPr>
        <dsp:cNvPr id="0" name=""/>
        <dsp:cNvSpPr/>
      </dsp:nvSpPr>
      <dsp:spPr>
        <a:xfrm>
          <a:off x="2717058" y="2390534"/>
          <a:ext cx="2106930" cy="2106930"/>
        </a:xfrm>
        <a:prstGeom prst="ellipse">
          <a:avLst/>
        </a:prstGeom>
        <a:solidFill>
          <a:schemeClr val="accent3">
            <a:alpha val="50000"/>
            <a:hueOff val="-9508"/>
            <a:satOff val="-552"/>
            <a:lumOff val="-188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EB86BBD-A8DF-4618-9EC2-8D0E24CD6415}">
      <dsp:nvSpPr>
        <dsp:cNvPr id="0" name=""/>
        <dsp:cNvSpPr/>
      </dsp:nvSpPr>
      <dsp:spPr>
        <a:xfrm>
          <a:off x="358140" y="1958914"/>
          <a:ext cx="2191207" cy="15350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Оптимальная форма обучения персонала с учётом профессиональных особенностей Вашего предприятия.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Очная, заочно-очная, заочная (с использованием дистанционных технологий обучения)</a:t>
          </a:r>
          <a:endParaRPr lang="ru-RU" sz="1400" kern="1200" dirty="0"/>
        </a:p>
      </dsp:txBody>
      <dsp:txXfrm>
        <a:off x="358140" y="1958914"/>
        <a:ext cx="2191207" cy="1535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937E2-0369-4511-B8C0-0314D1E7F4F8}">
      <dsp:nvSpPr>
        <dsp:cNvPr id="0" name=""/>
        <dsp:cNvSpPr/>
      </dsp:nvSpPr>
      <dsp:spPr>
        <a:xfrm>
          <a:off x="564133" y="837268"/>
          <a:ext cx="2239565" cy="195766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Техническое задание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Предоставление уставных документов</a:t>
          </a:r>
          <a:endParaRPr lang="ru-RU" sz="1000" kern="1200" dirty="0"/>
        </a:p>
      </dsp:txBody>
      <dsp:txXfrm>
        <a:off x="1124024" y="1130917"/>
        <a:ext cx="1091788" cy="1370364"/>
      </dsp:txXfrm>
    </dsp:sp>
    <dsp:sp modelId="{735E0E4C-3ECA-4675-B90F-3288E9628D27}">
      <dsp:nvSpPr>
        <dsp:cNvPr id="0" name=""/>
        <dsp:cNvSpPr/>
      </dsp:nvSpPr>
      <dsp:spPr>
        <a:xfrm>
          <a:off x="4241" y="1256208"/>
          <a:ext cx="1119782" cy="11197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Заключение договора</a:t>
          </a:r>
          <a:endParaRPr lang="ru-RU" sz="1100" kern="1200" dirty="0"/>
        </a:p>
      </dsp:txBody>
      <dsp:txXfrm>
        <a:off x="168229" y="1420196"/>
        <a:ext cx="791806" cy="791806"/>
      </dsp:txXfrm>
    </dsp:sp>
    <dsp:sp modelId="{52C6D413-23CA-47CC-AF63-8BD68B6B8B5E}">
      <dsp:nvSpPr>
        <dsp:cNvPr id="0" name=""/>
        <dsp:cNvSpPr/>
      </dsp:nvSpPr>
      <dsp:spPr>
        <a:xfrm>
          <a:off x="3503562" y="837268"/>
          <a:ext cx="2239565" cy="195766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Календарный план обучения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Расписание занятий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Подача заявок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Приказ о начале занятий</a:t>
          </a:r>
          <a:endParaRPr lang="ru-RU" sz="1000" kern="1200" dirty="0"/>
        </a:p>
      </dsp:txBody>
      <dsp:txXfrm>
        <a:off x="4063454" y="1130917"/>
        <a:ext cx="1091788" cy="1370364"/>
      </dsp:txXfrm>
    </dsp:sp>
    <dsp:sp modelId="{EBF39CC9-36C1-44BB-9343-98804AD52E3F}">
      <dsp:nvSpPr>
        <dsp:cNvPr id="0" name=""/>
        <dsp:cNvSpPr/>
      </dsp:nvSpPr>
      <dsp:spPr>
        <a:xfrm>
          <a:off x="2943671" y="1256208"/>
          <a:ext cx="1119782" cy="11197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Выполнение технического задания</a:t>
          </a:r>
          <a:endParaRPr lang="ru-RU" sz="1000" kern="1200" dirty="0"/>
        </a:p>
      </dsp:txBody>
      <dsp:txXfrm>
        <a:off x="3107659" y="1420196"/>
        <a:ext cx="791806" cy="791806"/>
      </dsp:txXfrm>
    </dsp:sp>
    <dsp:sp modelId="{849B805C-E89F-4934-9A41-14930131C278}">
      <dsp:nvSpPr>
        <dsp:cNvPr id="0" name=""/>
        <dsp:cNvSpPr/>
      </dsp:nvSpPr>
      <dsp:spPr>
        <a:xfrm>
          <a:off x="6442992" y="837268"/>
          <a:ext cx="2239565" cy="195766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Лекции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Вебинары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Тестирование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Практические занятия</a:t>
          </a:r>
          <a:endParaRPr lang="ru-RU" sz="1000" kern="1200" dirty="0"/>
        </a:p>
      </dsp:txBody>
      <dsp:txXfrm>
        <a:off x="7002884" y="1130917"/>
        <a:ext cx="1091788" cy="1370364"/>
      </dsp:txXfrm>
    </dsp:sp>
    <dsp:sp modelId="{523DADF1-486B-42E8-B203-BF3C8BF5F336}">
      <dsp:nvSpPr>
        <dsp:cNvPr id="0" name=""/>
        <dsp:cNvSpPr/>
      </dsp:nvSpPr>
      <dsp:spPr>
        <a:xfrm>
          <a:off x="5883101" y="1256208"/>
          <a:ext cx="1119782" cy="11197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Занятия</a:t>
          </a:r>
          <a:endParaRPr lang="ru-RU" sz="1100" kern="1200" dirty="0"/>
        </a:p>
      </dsp:txBody>
      <dsp:txXfrm>
        <a:off x="6047089" y="1420196"/>
        <a:ext cx="791806" cy="791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937E2-0369-4511-B8C0-0314D1E7F4F8}">
      <dsp:nvSpPr>
        <dsp:cNvPr id="0" name=""/>
        <dsp:cNvSpPr/>
      </dsp:nvSpPr>
      <dsp:spPr>
        <a:xfrm>
          <a:off x="1017381" y="0"/>
          <a:ext cx="1878225" cy="1905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Экзамен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Итоговый тест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Защита проекта</a:t>
          </a:r>
          <a:endParaRPr lang="ru-RU" sz="1100" kern="1200" dirty="0"/>
        </a:p>
      </dsp:txBody>
      <dsp:txXfrm>
        <a:off x="1486938" y="285750"/>
        <a:ext cx="915634" cy="1333500"/>
      </dsp:txXfrm>
    </dsp:sp>
    <dsp:sp modelId="{735E0E4C-3ECA-4675-B90F-3288E9628D27}">
      <dsp:nvSpPr>
        <dsp:cNvPr id="0" name=""/>
        <dsp:cNvSpPr/>
      </dsp:nvSpPr>
      <dsp:spPr>
        <a:xfrm>
          <a:off x="398193" y="407670"/>
          <a:ext cx="1089660" cy="1089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Квалификационный экзамен</a:t>
          </a:r>
          <a:endParaRPr lang="ru-RU" sz="1100" kern="1200" dirty="0"/>
        </a:p>
      </dsp:txBody>
      <dsp:txXfrm>
        <a:off x="557770" y="567247"/>
        <a:ext cx="770506" cy="770506"/>
      </dsp:txXfrm>
    </dsp:sp>
    <dsp:sp modelId="{52C6D413-23CA-47CC-AF63-8BD68B6B8B5E}">
      <dsp:nvSpPr>
        <dsp:cNvPr id="0" name=""/>
        <dsp:cNvSpPr/>
      </dsp:nvSpPr>
      <dsp:spPr>
        <a:xfrm>
          <a:off x="3581403" y="0"/>
          <a:ext cx="2179320" cy="1905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Протокол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Удостоверение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Сертификат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Свидетельство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Диплом</a:t>
          </a:r>
          <a:endParaRPr lang="ru-RU" sz="1100" kern="1200" dirty="0"/>
        </a:p>
      </dsp:txBody>
      <dsp:txXfrm>
        <a:off x="4126233" y="285750"/>
        <a:ext cx="1062418" cy="1333500"/>
      </dsp:txXfrm>
    </dsp:sp>
    <dsp:sp modelId="{EBF39CC9-36C1-44BB-9343-98804AD52E3F}">
      <dsp:nvSpPr>
        <dsp:cNvPr id="0" name=""/>
        <dsp:cNvSpPr/>
      </dsp:nvSpPr>
      <dsp:spPr>
        <a:xfrm>
          <a:off x="3025143" y="381006"/>
          <a:ext cx="1089660" cy="1089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Оформление документов</a:t>
          </a:r>
          <a:endParaRPr lang="ru-RU" sz="1000" kern="1200" dirty="0"/>
        </a:p>
      </dsp:txBody>
      <dsp:txXfrm>
        <a:off x="3184720" y="540583"/>
        <a:ext cx="770506" cy="770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09800" y="1524000"/>
            <a:ext cx="4876799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ООО «Системы Безопасности»</a:t>
            </a:r>
            <a:endParaRPr lang="ru-RU" sz="66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057401" y="3807982"/>
            <a:ext cx="5029198" cy="535418"/>
          </a:xfrm>
          <a:prstGeom prst="rect">
            <a:avLst/>
          </a:prstGeom>
          <a:effectLst>
            <a:glow rad="127000">
              <a:schemeClr val="accent1">
                <a:alpha val="97000"/>
              </a:schemeClr>
            </a:glow>
            <a:outerShdw dist="17961" dir="2700000" algn="ctr" rotWithShape="0">
              <a:schemeClr val="bg1"/>
            </a:outerShdw>
          </a:effectLst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образовательные услуги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60"/>
    </mc:Choice>
    <mc:Fallback>
      <p:transition spd="slow" advTm="11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rev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ополнительное профессиональное образование в России [M7OCw2bM1IM]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75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7399" y="1524000"/>
            <a:ext cx="5147733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554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19"/>
    </mc:Choice>
    <mc:Fallback>
      <p:transition spd="slow" advTm="39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39202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25860907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2895601" y="76200"/>
            <a:ext cx="3581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ru-RU" altLang="ko-K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굴림" pitchFamily="34" charset="-127"/>
              </a:rPr>
              <a:t>ООО «Системы Безопасности»</a:t>
            </a:r>
            <a:endParaRPr kumimoji="1" lang="en-US" altLang="ko-KR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  <a:ea typeface="굴림" pitchFamily="34" charset="-127"/>
            </a:endParaRPr>
          </a:p>
        </p:txBody>
      </p:sp>
      <p:sp>
        <p:nvSpPr>
          <p:cNvPr id="6" name="AutoShape 68"/>
          <p:cNvSpPr>
            <a:spLocks noChangeArrowheads="1"/>
          </p:cNvSpPr>
          <p:nvPr/>
        </p:nvSpPr>
        <p:spPr bwMode="gray">
          <a:xfrm>
            <a:off x="533400" y="1066800"/>
            <a:ext cx="3581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ru-RU" altLang="ko-KR" sz="2600" dirty="0" smtClean="0">
                <a:solidFill>
                  <a:schemeClr val="bg1"/>
                </a:solidFill>
                <a:effectLst>
                  <a:glow rad="127000">
                    <a:schemeClr val="accent4">
                      <a:lumMod val="50000"/>
                    </a:schemeClr>
                  </a:glow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  <a:latin typeface="+mj-lt"/>
                <a:ea typeface="굴림" pitchFamily="34" charset="-127"/>
              </a:rPr>
              <a:t>Виды деятельности</a:t>
            </a:r>
            <a:endParaRPr kumimoji="1" lang="en-US" altLang="ko-KR" sz="2600" dirty="0">
              <a:solidFill>
                <a:schemeClr val="bg1"/>
              </a:solidFill>
              <a:effectLst>
                <a:glow rad="127000">
                  <a:schemeClr val="accent4">
                    <a:lumMod val="50000"/>
                  </a:schemeClr>
                </a:glow>
                <a:outerShdw blurRad="38100" dist="38100" dir="2700000" algn="tl">
                  <a:schemeClr val="bg2">
                    <a:alpha val="43000"/>
                  </a:schemeClr>
                </a:outerShdw>
              </a:effectLst>
              <a:latin typeface="+mj-lt"/>
              <a:ea typeface="굴림" pitchFamily="34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81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0"/>
    </mc:Choice>
    <mc:Fallback>
      <p:transition spd="slow" advTm="4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28891338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2895601" y="76200"/>
            <a:ext cx="3581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ru-RU" altLang="ko-K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굴림" pitchFamily="34" charset="-127"/>
              </a:rPr>
              <a:t>ООО «Системы Безопасности»</a:t>
            </a:r>
            <a:endParaRPr kumimoji="1" lang="en-US" altLang="ko-KR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  <a:ea typeface="굴림" pitchFamily="34" charset="-127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3"/>
    </mc:Choice>
    <mc:Fallback>
      <p:transition spd="slow" advTm="4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7391400" cy="6858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4D4D4D"/>
                </a:solidFill>
                <a:latin typeface="Bahnschrift Light Condensed" panose="020B0502040204020203" pitchFamily="34" charset="0"/>
              </a:rPr>
              <a:t>Лицензия на образовательную деятельность</a:t>
            </a:r>
            <a:endParaRPr lang="en-US" sz="3600" dirty="0">
              <a:solidFill>
                <a:srgbClr val="4D4D4D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6"/>
          <a:stretch/>
        </p:blipFill>
        <p:spPr>
          <a:xfrm>
            <a:off x="3187800" y="719582"/>
            <a:ext cx="4508400" cy="59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"/>
    </mc:Choice>
    <mc:Fallback>
      <p:transition spd="slow" advTm="198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6858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4D4D4D"/>
                </a:solidFill>
                <a:latin typeface="Bahnschrift Light Condensed" panose="020B0502040204020203" pitchFamily="34" charset="0"/>
              </a:rPr>
              <a:t>Аккредитация в области оказания услуг по охране труда</a:t>
            </a:r>
            <a:endParaRPr lang="en-US" sz="3200" dirty="0">
              <a:solidFill>
                <a:srgbClr val="4D4D4D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3334"/>
          <a:stretch/>
        </p:blipFill>
        <p:spPr>
          <a:xfrm>
            <a:off x="2895600" y="609600"/>
            <a:ext cx="485163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0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7"/>
    </mc:Choice>
    <mc:Fallback>
      <p:transition spd="slow" advTm="106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0"/>
            <a:ext cx="6172200" cy="6858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4D4D4D"/>
                </a:solidFill>
                <a:latin typeface="Bahnschrift Light Condensed" panose="020B0502040204020203" pitchFamily="34" charset="0"/>
              </a:rPr>
              <a:t>Официальный сайт </a:t>
            </a:r>
            <a:r>
              <a:rPr lang="en-US" sz="3200" dirty="0" smtClean="0">
                <a:solidFill>
                  <a:srgbClr val="4D4D4D"/>
                </a:solidFill>
                <a:latin typeface="Bahnschrift Light Condensed" panose="020B0502040204020203" pitchFamily="34" charset="0"/>
              </a:rPr>
              <a:t>system36.ru</a:t>
            </a:r>
            <a:endParaRPr lang="en-US" sz="3200" dirty="0">
              <a:solidFill>
                <a:srgbClr val="4D4D4D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902" r="16667"/>
          <a:stretch/>
        </p:blipFill>
        <p:spPr>
          <a:xfrm>
            <a:off x="1828800" y="609600"/>
            <a:ext cx="7239000" cy="5246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208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4"/>
    </mc:Choice>
    <mc:Fallback>
      <p:transition spd="slow" advTm="4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2895601" y="76200"/>
            <a:ext cx="3581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ru-RU" altLang="ko-K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굴림" pitchFamily="34" charset="-127"/>
              </a:rPr>
              <a:t>ООО «Системы Безопасности»</a:t>
            </a:r>
            <a:endParaRPr kumimoji="1" lang="en-US" altLang="ko-KR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  <a:ea typeface="굴림" pitchFamily="34" charset="-127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98112854"/>
              </p:ext>
            </p:extLst>
          </p:nvPr>
        </p:nvGraphicFramePr>
        <p:xfrm>
          <a:off x="381000" y="1219200"/>
          <a:ext cx="8305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023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0"/>
    </mc:Choice>
    <mc:Fallback>
      <p:transition spd="slow" advTm="361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48736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Алгоритм получения образования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11926402"/>
              </p:ext>
            </p:extLst>
          </p:nvPr>
        </p:nvGraphicFramePr>
        <p:xfrm>
          <a:off x="228600" y="457200"/>
          <a:ext cx="86868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67554738"/>
              </p:ext>
            </p:extLst>
          </p:nvPr>
        </p:nvGraphicFramePr>
        <p:xfrm>
          <a:off x="533400" y="4267200"/>
          <a:ext cx="6400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340619"/>
            <a:ext cx="2375228" cy="16791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295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25"/>
    </mc:Choice>
    <mc:Fallback>
      <p:transition spd="slow" advTm="1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2|2"/>
</p:tagLst>
</file>

<file path=ppt/theme/theme1.xml><?xml version="1.0" encoding="utf-8"?>
<a:theme xmlns:a="http://schemas.openxmlformats.org/drawingml/2006/main" name="Office Theme">
  <a:themeElements>
    <a:clrScheme name="Custom 17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657A99"/>
      </a:accent1>
      <a:accent2>
        <a:srgbClr val="80A4BA"/>
      </a:accent2>
      <a:accent3>
        <a:srgbClr val="50C8FE"/>
      </a:accent3>
      <a:accent4>
        <a:srgbClr val="02A4EC"/>
      </a:accent4>
      <a:accent5>
        <a:srgbClr val="667B9A"/>
      </a:accent5>
      <a:accent6>
        <a:srgbClr val="51627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7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657A99"/>
      </a:accent1>
      <a:accent2>
        <a:srgbClr val="80A4BA"/>
      </a:accent2>
      <a:accent3>
        <a:srgbClr val="50C8FE"/>
      </a:accent3>
      <a:accent4>
        <a:srgbClr val="02A4EC"/>
      </a:accent4>
      <a:accent5>
        <a:srgbClr val="667B9A"/>
      </a:accent5>
      <a:accent6>
        <a:srgbClr val="51627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17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657A99"/>
      </a:accent1>
      <a:accent2>
        <a:srgbClr val="80A4BA"/>
      </a:accent2>
      <a:accent3>
        <a:srgbClr val="50C8FE"/>
      </a:accent3>
      <a:accent4>
        <a:srgbClr val="02A4EC"/>
      </a:accent4>
      <a:accent5>
        <a:srgbClr val="667B9A"/>
      </a:accent5>
      <a:accent6>
        <a:srgbClr val="51627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194</Words>
  <Application>Microsoft Office PowerPoint</Application>
  <PresentationFormat>Экран (4:3)</PresentationFormat>
  <Paragraphs>45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Bahnschrift Light Condensed</vt:lpstr>
      <vt:lpstr>Calibri</vt:lpstr>
      <vt:lpstr>Gabriola</vt:lpstr>
      <vt:lpstr>굴림</vt:lpstr>
      <vt:lpstr>Mistral</vt:lpstr>
      <vt:lpstr>Office Theme</vt:lpstr>
      <vt:lpstr>1_Office Theme</vt:lpstr>
      <vt:lpstr>15_Office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Лицензия на образовательную деятельность</vt:lpstr>
      <vt:lpstr>Аккредитация в области оказания услуг по охране труда</vt:lpstr>
      <vt:lpstr>Официальный сайт system36.ru</vt:lpstr>
      <vt:lpstr>Презентация PowerPoint</vt:lpstr>
      <vt:lpstr>Алгоритм получения образования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269</cp:revision>
  <dcterms:created xsi:type="dcterms:W3CDTF">2012-04-26T17:06:14Z</dcterms:created>
  <dcterms:modified xsi:type="dcterms:W3CDTF">2020-09-02T20:56:02Z</dcterms:modified>
</cp:coreProperties>
</file>